
<file path=[Content_Types].xml><?xml version="1.0" encoding="utf-8"?>
<Types xmlns="http://schemas.openxmlformats.org/package/2006/content-types">
  <Default Extension="jpeg" ContentType="image/jpeg"/>
  <Default Extension="JPG" ContentType="image/.jpg"/>
  <Default Extension="png" ContentType="image/png"/>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diagrams/colors1.xml" ContentType="application/vnd.openxmlformats-officedocument.drawingml.diagramColors+xml"/>
  <Override PartName="/ppt/diagrams/colors2.xml" ContentType="application/vnd.openxmlformats-officedocument.drawingml.diagramColors+xml"/>
  <Override PartName="/ppt/diagrams/colors3.xml" ContentType="application/vnd.openxmlformats-officedocument.drawingml.diagramColors+xml"/>
  <Override PartName="/ppt/diagrams/colors4.xml" ContentType="application/vnd.openxmlformats-officedocument.drawingml.diagramColors+xml"/>
  <Override PartName="/ppt/diagrams/colors5.xml" ContentType="application/vnd.openxmlformats-officedocument.drawingml.diagramColors+xml"/>
  <Override PartName="/ppt/diagrams/data1.xml" ContentType="application/vnd.openxmlformats-officedocument.drawingml.diagramData+xml"/>
  <Override PartName="/ppt/diagrams/data2.xml" ContentType="application/vnd.openxmlformats-officedocument.drawingml.diagramData+xml"/>
  <Override PartName="/ppt/diagrams/data3.xml" ContentType="application/vnd.openxmlformats-officedocument.drawingml.diagramData+xml"/>
  <Override PartName="/ppt/diagrams/data4.xml" ContentType="application/vnd.openxmlformats-officedocument.drawingml.diagramData+xml"/>
  <Override PartName="/ppt/diagrams/data5.xml" ContentType="application/vnd.openxmlformats-officedocument.drawingml.diagramData+xml"/>
  <Override PartName="/ppt/diagrams/drawing1.xml" ContentType="application/vnd.ms-office.drawingml.diagramDrawing+xml"/>
  <Override PartName="/ppt/diagrams/drawing2.xml" ContentType="application/vnd.ms-office.drawingml.diagramDrawing+xml"/>
  <Override PartName="/ppt/diagrams/drawing3.xml" ContentType="application/vnd.ms-office.drawingml.diagramDrawing+xml"/>
  <Override PartName="/ppt/diagrams/drawing4.xml" ContentType="application/vnd.ms-office.drawingml.diagramDrawing+xml"/>
  <Override PartName="/ppt/diagrams/drawing5.xml" ContentType="application/vnd.ms-office.drawingml.diagramDrawing+xml"/>
  <Override PartName="/ppt/diagrams/layout1.xml" ContentType="application/vnd.openxmlformats-officedocument.drawingml.diagramLayout+xml"/>
  <Override PartName="/ppt/diagrams/layout2.xml" ContentType="application/vnd.openxmlformats-officedocument.drawingml.diagramLayout+xml"/>
  <Override PartName="/ppt/diagrams/layout3.xml" ContentType="application/vnd.openxmlformats-officedocument.drawingml.diagramLayout+xml"/>
  <Override PartName="/ppt/diagrams/layout4.xml" ContentType="application/vnd.openxmlformats-officedocument.drawingml.diagramLayout+xml"/>
  <Override PartName="/ppt/diagrams/layout5.xml" ContentType="application/vnd.openxmlformats-officedocument.drawingml.diagramLayout+xml"/>
  <Override PartName="/ppt/diagrams/quickStyle1.xml" ContentType="application/vnd.openxmlformats-officedocument.drawingml.diagramStyle+xml"/>
  <Override PartName="/ppt/diagrams/quickStyle2.xml" ContentType="application/vnd.openxmlformats-officedocument.drawingml.diagramStyle+xml"/>
  <Override PartName="/ppt/diagrams/quickStyle3.xml" ContentType="application/vnd.openxmlformats-officedocument.drawingml.diagramStyle+xml"/>
  <Override PartName="/ppt/diagrams/quickStyle4.xml" ContentType="application/vnd.openxmlformats-officedocument.drawingml.diagramStyle+xml"/>
  <Override PartName="/ppt/diagrams/quickStyle5.xml" ContentType="application/vnd.openxmlformats-officedocument.drawingml.diagramStyle+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4"/>
  </p:notesMasterIdLst>
  <p:handoutMasterIdLst>
    <p:handoutMasterId r:id="rId42"/>
  </p:handoutMasterIdLst>
  <p:sldIdLst>
    <p:sldId id="291" r:id="rId3"/>
    <p:sldId id="292" r:id="rId5"/>
    <p:sldId id="293" r:id="rId6"/>
    <p:sldId id="294" r:id="rId7"/>
    <p:sldId id="295" r:id="rId8"/>
    <p:sldId id="296" r:id="rId9"/>
    <p:sldId id="298" r:id="rId10"/>
    <p:sldId id="299" r:id="rId11"/>
    <p:sldId id="302" r:id="rId12"/>
    <p:sldId id="301" r:id="rId13"/>
    <p:sldId id="304" r:id="rId14"/>
    <p:sldId id="306" r:id="rId15"/>
    <p:sldId id="307" r:id="rId16"/>
    <p:sldId id="308" r:id="rId17"/>
    <p:sldId id="309" r:id="rId18"/>
    <p:sldId id="310" r:id="rId19"/>
    <p:sldId id="311" r:id="rId20"/>
    <p:sldId id="312" r:id="rId21"/>
    <p:sldId id="313" r:id="rId22"/>
    <p:sldId id="315" r:id="rId23"/>
    <p:sldId id="354" r:id="rId24"/>
    <p:sldId id="317" r:id="rId25"/>
    <p:sldId id="318" r:id="rId26"/>
    <p:sldId id="356" r:id="rId27"/>
    <p:sldId id="324" r:id="rId28"/>
    <p:sldId id="325" r:id="rId29"/>
    <p:sldId id="326" r:id="rId30"/>
    <p:sldId id="327" r:id="rId31"/>
    <p:sldId id="328" r:id="rId32"/>
    <p:sldId id="329" r:id="rId33"/>
    <p:sldId id="330" r:id="rId34"/>
    <p:sldId id="333" r:id="rId35"/>
    <p:sldId id="334" r:id="rId36"/>
    <p:sldId id="363" r:id="rId37"/>
    <p:sldId id="336" r:id="rId38"/>
    <p:sldId id="338" r:id="rId39"/>
    <p:sldId id="339" r:id="rId40"/>
    <p:sldId id="340" r:id="rId41"/>
  </p:sldIdLst>
  <p:sldSz cx="12188825" cy="6858000"/>
  <p:notesSz cx="7010400" cy="9296400"/>
  <p:custDataLst>
    <p:tags r:id="rId47"/>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165" algn="l" defTabSz="914400" rtl="0" eaLnBrk="1" latinLnBrk="0" hangingPunct="1">
      <a:defRPr sz="1800" kern="1200">
        <a:solidFill>
          <a:schemeClr val="tx1"/>
        </a:solidFill>
        <a:latin typeface="+mn-lt"/>
        <a:ea typeface="+mn-ea"/>
        <a:cs typeface="+mn-cs"/>
      </a:defRPr>
    </a:lvl5pPr>
    <a:lvl6pPr marL="2285365" algn="l" defTabSz="914400" rtl="0" eaLnBrk="1" latinLnBrk="0" hangingPunct="1">
      <a:defRPr sz="1800" kern="1200">
        <a:solidFill>
          <a:schemeClr val="tx1"/>
        </a:solidFill>
        <a:latin typeface="+mn-lt"/>
        <a:ea typeface="+mn-ea"/>
        <a:cs typeface="+mn-cs"/>
      </a:defRPr>
    </a:lvl6pPr>
    <a:lvl7pPr marL="2742565" algn="l" defTabSz="914400" rtl="0" eaLnBrk="1" latinLnBrk="0" hangingPunct="1">
      <a:defRPr sz="1800" kern="1200">
        <a:solidFill>
          <a:schemeClr val="tx1"/>
        </a:solidFill>
        <a:latin typeface="+mn-lt"/>
        <a:ea typeface="+mn-ea"/>
        <a:cs typeface="+mn-cs"/>
      </a:defRPr>
    </a:lvl7pPr>
    <a:lvl8pPr marL="3199765" algn="l" defTabSz="914400" rtl="0" eaLnBrk="1" latinLnBrk="0" hangingPunct="1">
      <a:defRPr sz="1800" kern="1200">
        <a:solidFill>
          <a:schemeClr val="tx1"/>
        </a:solidFill>
        <a:latin typeface="+mn-lt"/>
        <a:ea typeface="+mn-ea"/>
        <a:cs typeface="+mn-cs"/>
      </a:defRPr>
    </a:lvl8pPr>
    <a:lvl9pPr marL="3656965"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jsorensen" initials="j" lastIdx="52" clrIdx="0"/>
  <p:cmAuthor id="1" name="Derek McLellan" initials="DM" lastIdx="26" clrIdx="1"/>
  <p:cmAuthor id="2" name="Lori Brown" initials="LB" lastIdx="1" clrIdx="2"/>
  <p:cmAuthor id="3" name="Roshan Fernando" initials="RF" lastIdx="5" clrIdx="3"/>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A0A0A"/>
    <a:srgbClr val="DC291E"/>
    <a:srgbClr val="FFFFFF"/>
    <a:srgbClr val="AD4C22"/>
    <a:srgbClr val="173D64"/>
    <a:srgbClr val="BFBFBF"/>
    <a:srgbClr val="DADADA"/>
    <a:srgbClr val="D9D9D9"/>
    <a:srgbClr val="323E48"/>
    <a:srgbClr val="FFA52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21E4AEA4-8DFA-4A89-87EB-49C32662AFE0}">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484" autoAdjust="0"/>
    <p:restoredTop sz="68650" autoAdjust="0"/>
  </p:normalViewPr>
  <p:slideViewPr>
    <p:cSldViewPr snapToGrid="0">
      <p:cViewPr varScale="1">
        <p:scale>
          <a:sx n="75" d="100"/>
          <a:sy n="75" d="100"/>
        </p:scale>
        <p:origin x="912" y="72"/>
      </p:cViewPr>
      <p:guideLst>
        <p:guide orient="horz" pos="1596"/>
        <p:guide pos="2880"/>
        <p:guide orient="horz" pos="4189"/>
        <p:guide orient="horz" pos="622"/>
        <p:guide orient="horz" pos="979"/>
        <p:guide pos="3839"/>
      </p:guideLst>
    </p:cSldViewPr>
  </p:slideViewPr>
  <p:notesTextViewPr>
    <p:cViewPr>
      <p:scale>
        <a:sx n="100" d="100"/>
        <a:sy n="100" d="100"/>
      </p:scale>
      <p:origin x="0" y="0"/>
    </p:cViewPr>
  </p:notesTextViewPr>
  <p:sorterViewPr>
    <p:cViewPr varScale="1">
      <p:scale>
        <a:sx n="1" d="1"/>
        <a:sy n="1" d="1"/>
      </p:scale>
      <p:origin x="0" y="0"/>
    </p:cViewPr>
  </p:sorterViewPr>
  <p:notesViewPr>
    <p:cSldViewPr snapToGrid="0">
      <p:cViewPr varScale="1">
        <p:scale>
          <a:sx n="54" d="100"/>
          <a:sy n="54" d="100"/>
        </p:scale>
        <p:origin x="-2856" y="-108"/>
      </p:cViewPr>
      <p:guideLst>
        <p:guide orient="horz" pos="2928"/>
        <p:guide pos="2208"/>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7" Type="http://schemas.openxmlformats.org/officeDocument/2006/relationships/tags" Target="tags/tag39.xml"/><Relationship Id="rId46" Type="http://schemas.openxmlformats.org/officeDocument/2006/relationships/commentAuthors" Target="commentAuthors.xml"/><Relationship Id="rId45" Type="http://schemas.openxmlformats.org/officeDocument/2006/relationships/tableStyles" Target="tableStyles.xml"/><Relationship Id="rId44" Type="http://schemas.openxmlformats.org/officeDocument/2006/relationships/viewProps" Target="viewProps.xml"/><Relationship Id="rId43" Type="http://schemas.openxmlformats.org/officeDocument/2006/relationships/presProps" Target="presProps.xml"/><Relationship Id="rId42" Type="http://schemas.openxmlformats.org/officeDocument/2006/relationships/handoutMaster" Target="handoutMasters/handoutMaster1.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iagrams/colors1.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D043F5CB-BC5D-4A11-AB32-2960081BEC2E}" type="doc">
      <dgm:prSet loTypeId="urn:microsoft.com/office/officeart/2008/layout/VerticalCurvedList" loCatId="list" qsTypeId="urn:microsoft.com/office/officeart/2005/8/quickstyle/simple1" qsCatId="simple" csTypeId="urn:microsoft.com/office/officeart/2005/8/colors/accent3_1" csCatId="accent3" phldr="1"/>
      <dgm:spPr/>
      <dgm:t>
        <a:bodyPr/>
        <a:lstStyle/>
        <a:p>
          <a:endParaRPr lang="en-CA"/>
        </a:p>
      </dgm:t>
    </dgm:pt>
    <dgm:pt modelId="{A5A548B3-6AC7-4528-ADEB-4C80B2EB9FE1}">
      <dgm:prSet phldrT="[Text]"/>
      <dgm:spPr/>
      <dgm:t>
        <a:bodyPr/>
        <a:lstStyle/>
        <a:p>
          <a:r>
            <a:rPr lang="en-CA" dirty="0"/>
            <a:t>High-Level Features</a:t>
          </a:r>
        </a:p>
      </dgm:t>
    </dgm:pt>
    <dgm:pt modelId="{1635DA8A-138F-48A1-9C85-52947E284BC8}" cxnId="{91CDDA45-F03D-4B20-B354-C78068DC480D}" type="parTrans">
      <dgm:prSet/>
      <dgm:spPr/>
      <dgm:t>
        <a:bodyPr/>
        <a:lstStyle/>
        <a:p>
          <a:endParaRPr lang="en-CA"/>
        </a:p>
      </dgm:t>
    </dgm:pt>
    <dgm:pt modelId="{5B1B9221-1044-403A-81A4-A41C0E0449B9}" cxnId="{91CDDA45-F03D-4B20-B354-C78068DC480D}" type="sibTrans">
      <dgm:prSet/>
      <dgm:spPr/>
      <dgm:t>
        <a:bodyPr/>
        <a:lstStyle/>
        <a:p>
          <a:endParaRPr lang="en-CA"/>
        </a:p>
      </dgm:t>
    </dgm:pt>
    <dgm:pt modelId="{5E715238-0243-4B0E-84F0-3572BED2843B}">
      <dgm:prSet phldrT="[Text]"/>
      <dgm:spPr/>
      <dgm:t>
        <a:bodyPr/>
        <a:lstStyle/>
        <a:p>
          <a:r>
            <a:rPr lang="en-CA" dirty="0"/>
            <a:t>Setup Decisions</a:t>
          </a:r>
        </a:p>
      </dgm:t>
    </dgm:pt>
    <dgm:pt modelId="{37C7220A-1F26-46EF-B19E-0F6F41572631}" cxnId="{933FC1C8-14D2-45E6-9D75-DFEE73C4AF3D}" type="parTrans">
      <dgm:prSet/>
      <dgm:spPr/>
      <dgm:t>
        <a:bodyPr/>
        <a:lstStyle/>
        <a:p>
          <a:endParaRPr lang="en-CA"/>
        </a:p>
      </dgm:t>
    </dgm:pt>
    <dgm:pt modelId="{18820F0F-724D-4DC1-9209-8C14E64BDBE5}" cxnId="{933FC1C8-14D2-45E6-9D75-DFEE73C4AF3D}" type="sibTrans">
      <dgm:prSet/>
      <dgm:spPr/>
      <dgm:t>
        <a:bodyPr/>
        <a:lstStyle/>
        <a:p>
          <a:endParaRPr lang="en-CA"/>
        </a:p>
      </dgm:t>
    </dgm:pt>
    <dgm:pt modelId="{310E8F2C-89DE-4BA5-97DA-F646BC52F749}">
      <dgm:prSet phldrT="[Text]"/>
      <dgm:spPr/>
      <dgm:t>
        <a:bodyPr/>
        <a:lstStyle/>
        <a:p>
          <a:r>
            <a:rPr lang="en-CA" dirty="0"/>
            <a:t>Basic Administration</a:t>
          </a:r>
        </a:p>
      </dgm:t>
    </dgm:pt>
    <dgm:pt modelId="{CE5653AB-9867-430F-83A4-4D43B9255EAA}" cxnId="{873FB72E-8684-4E1F-A702-6347BB0BAFE6}" type="parTrans">
      <dgm:prSet/>
      <dgm:spPr/>
      <dgm:t>
        <a:bodyPr/>
        <a:lstStyle/>
        <a:p>
          <a:endParaRPr lang="en-CA"/>
        </a:p>
      </dgm:t>
    </dgm:pt>
    <dgm:pt modelId="{AB853960-23F8-4467-9195-EBC196F92A59}" cxnId="{873FB72E-8684-4E1F-A702-6347BB0BAFE6}" type="sibTrans">
      <dgm:prSet/>
      <dgm:spPr/>
      <dgm:t>
        <a:bodyPr/>
        <a:lstStyle/>
        <a:p>
          <a:endParaRPr lang="en-CA"/>
        </a:p>
      </dgm:t>
    </dgm:pt>
    <dgm:pt modelId="{1B32BFAB-23DB-458D-94EA-4D1D7E0BE7E2}">
      <dgm:prSet/>
      <dgm:spPr/>
      <dgm:t>
        <a:bodyPr/>
        <a:lstStyle/>
        <a:p>
          <a:r>
            <a:rPr lang="en-CA" dirty="0"/>
            <a:t>Built-In Servers</a:t>
          </a:r>
        </a:p>
      </dgm:t>
    </dgm:pt>
    <dgm:pt modelId="{2E2DA834-E4F8-4A0E-8F8C-141E768420D2}" cxnId="{5778F949-9F64-41AF-94D4-51F663956E2C}" type="parTrans">
      <dgm:prSet/>
      <dgm:spPr/>
    </dgm:pt>
    <dgm:pt modelId="{432E68EA-BAC9-408F-8642-0F529E819F97}" cxnId="{5778F949-9F64-41AF-94D4-51F663956E2C}" type="sibTrans">
      <dgm:prSet/>
      <dgm:spPr/>
    </dgm:pt>
    <dgm:pt modelId="{7008D803-46B8-4E8D-A0B3-36DDA4C039AE}">
      <dgm:prSet/>
      <dgm:spPr/>
      <dgm:t>
        <a:bodyPr/>
        <a:lstStyle/>
        <a:p>
          <a:r>
            <a:rPr lang="en-CA" dirty="0"/>
            <a:t>Fundamental Maintenance</a:t>
          </a:r>
        </a:p>
      </dgm:t>
    </dgm:pt>
    <dgm:pt modelId="{D089FAF0-E39A-4D5E-BC22-C7FB0A80AD6E}" cxnId="{9FB8271C-2483-4F36-82CA-06BC621EAA96}" type="parTrans">
      <dgm:prSet/>
      <dgm:spPr/>
    </dgm:pt>
    <dgm:pt modelId="{89B01412-7B38-485C-8C6A-4E052169433B}" cxnId="{9FB8271C-2483-4F36-82CA-06BC621EAA96}" type="sibTrans">
      <dgm:prSet/>
      <dgm:spPr/>
    </dgm:pt>
    <dgm:pt modelId="{00A29441-C803-47C2-AA0A-B55D1C09585E}">
      <dgm:prSet/>
      <dgm:spPr/>
      <dgm:t>
        <a:bodyPr/>
        <a:lstStyle/>
        <a:p>
          <a:r>
            <a:rPr lang="en-CA" dirty="0"/>
            <a:t>FortiGate Within the Security Fabric</a:t>
          </a:r>
        </a:p>
      </dgm:t>
    </dgm:pt>
    <dgm:pt modelId="{69FBD88B-32AD-406D-9913-596ADE6553F1}" cxnId="{50E24846-19EE-4DB1-B327-823B48ECCC76}" type="parTrans">
      <dgm:prSet/>
      <dgm:spPr/>
    </dgm:pt>
    <dgm:pt modelId="{BD464A6F-46EC-4D28-B8F4-A5B2FFEACF98}" cxnId="{50E24846-19EE-4DB1-B327-823B48ECCC76}" type="sibTrans">
      <dgm:prSet/>
      <dgm:spPr/>
    </dgm:pt>
    <dgm:pt modelId="{3FB16CE5-CAA2-4957-8C7B-4DB8F06B5FE6}" type="pres">
      <dgm:prSet presAssocID="{D043F5CB-BC5D-4A11-AB32-2960081BEC2E}" presName="Name0" presStyleCnt="0">
        <dgm:presLayoutVars>
          <dgm:chMax val="7"/>
          <dgm:chPref val="7"/>
          <dgm:dir/>
        </dgm:presLayoutVars>
      </dgm:prSet>
      <dgm:spPr/>
    </dgm:pt>
    <dgm:pt modelId="{741DC565-FE42-4ACF-8359-44981FFC1B12}" type="pres">
      <dgm:prSet presAssocID="{D043F5CB-BC5D-4A11-AB32-2960081BEC2E}" presName="Name1" presStyleCnt="0"/>
      <dgm:spPr/>
    </dgm:pt>
    <dgm:pt modelId="{006628EE-2672-4E73-AF80-C2FA6DA0F245}" type="pres">
      <dgm:prSet presAssocID="{D043F5CB-BC5D-4A11-AB32-2960081BEC2E}" presName="cycle" presStyleCnt="0"/>
      <dgm:spPr/>
    </dgm:pt>
    <dgm:pt modelId="{83CBCA6B-4523-45AB-8C5C-5DCAC4D94B22}" type="pres">
      <dgm:prSet presAssocID="{D043F5CB-BC5D-4A11-AB32-2960081BEC2E}" presName="srcNode" presStyleLbl="node1" presStyleIdx="0" presStyleCnt="6"/>
      <dgm:spPr/>
    </dgm:pt>
    <dgm:pt modelId="{D593A696-9230-4ACA-9D52-83E05F9F38F7}" type="pres">
      <dgm:prSet presAssocID="{D043F5CB-BC5D-4A11-AB32-2960081BEC2E}" presName="conn" presStyleLbl="parChTrans1D2" presStyleIdx="0" presStyleCnt="1"/>
      <dgm:spPr/>
    </dgm:pt>
    <dgm:pt modelId="{2CD41FF4-48CE-42E3-8206-C4D806851A54}" type="pres">
      <dgm:prSet presAssocID="{D043F5CB-BC5D-4A11-AB32-2960081BEC2E}" presName="extraNode" presStyleLbl="node1" presStyleIdx="0" presStyleCnt="6"/>
      <dgm:spPr/>
    </dgm:pt>
    <dgm:pt modelId="{BC70810A-B28C-4236-8A87-6A2163164CC9}" type="pres">
      <dgm:prSet presAssocID="{D043F5CB-BC5D-4A11-AB32-2960081BEC2E}" presName="dstNode" presStyleLbl="node1" presStyleIdx="0" presStyleCnt="6"/>
      <dgm:spPr/>
    </dgm:pt>
    <dgm:pt modelId="{4F10BD40-3D78-480D-9C3C-DEEAA6B532C0}" type="pres">
      <dgm:prSet presAssocID="{A5A548B3-6AC7-4528-ADEB-4C80B2EB9FE1}" presName="text_1" presStyleLbl="node1" presStyleIdx="0" presStyleCnt="6">
        <dgm:presLayoutVars>
          <dgm:bulletEnabled val="1"/>
        </dgm:presLayoutVars>
      </dgm:prSet>
      <dgm:spPr/>
    </dgm:pt>
    <dgm:pt modelId="{35D0FE1D-F306-4BA6-BA98-7A522EF93A6B}" type="pres">
      <dgm:prSet presAssocID="{A5A548B3-6AC7-4528-ADEB-4C80B2EB9FE1}" presName="accent_1" presStyleCnt="0"/>
      <dgm:spPr/>
    </dgm:pt>
    <dgm:pt modelId="{9538A860-37A9-47C9-89B1-15B5ED1C3C45}" type="pres">
      <dgm:prSet presAssocID="{A5A548B3-6AC7-4528-ADEB-4C80B2EB9FE1}" presName="accentRepeatNode" presStyleLbl="solidFgAcc1" presStyleIdx="0" presStyleCnt="6"/>
      <dgm:spPr/>
    </dgm:pt>
    <dgm:pt modelId="{10C2ADB5-FB0D-4752-B06B-69F09CC2A46D}" type="pres">
      <dgm:prSet presAssocID="{5E715238-0243-4B0E-84F0-3572BED2843B}" presName="text_2" presStyleLbl="node1" presStyleIdx="1" presStyleCnt="6">
        <dgm:presLayoutVars>
          <dgm:bulletEnabled val="1"/>
        </dgm:presLayoutVars>
      </dgm:prSet>
      <dgm:spPr/>
    </dgm:pt>
    <dgm:pt modelId="{C0CAC0D3-EF99-4C9D-8A19-17647A156FC1}" type="pres">
      <dgm:prSet presAssocID="{5E715238-0243-4B0E-84F0-3572BED2843B}" presName="accent_2" presStyleCnt="0"/>
      <dgm:spPr/>
    </dgm:pt>
    <dgm:pt modelId="{4878E8A0-0F62-483E-9C85-41A7D184C6F2}" type="pres">
      <dgm:prSet presAssocID="{5E715238-0243-4B0E-84F0-3572BED2843B}" presName="accentRepeatNode" presStyleLbl="solidFgAcc1" presStyleIdx="1" presStyleCnt="6"/>
      <dgm:spPr/>
    </dgm:pt>
    <dgm:pt modelId="{A63D8216-A541-4DFA-963D-37F99664E5CA}" type="pres">
      <dgm:prSet presAssocID="{310E8F2C-89DE-4BA5-97DA-F646BC52F749}" presName="text_3" presStyleLbl="node1" presStyleIdx="2" presStyleCnt="6">
        <dgm:presLayoutVars>
          <dgm:bulletEnabled val="1"/>
        </dgm:presLayoutVars>
      </dgm:prSet>
      <dgm:spPr/>
    </dgm:pt>
    <dgm:pt modelId="{0DAD6A51-E37D-47F7-9190-791ADE01403A}" type="pres">
      <dgm:prSet presAssocID="{310E8F2C-89DE-4BA5-97DA-F646BC52F749}" presName="accent_3" presStyleCnt="0"/>
      <dgm:spPr/>
    </dgm:pt>
    <dgm:pt modelId="{0B3E8BE0-A7F0-4C2D-9FEB-4C59B0782F15}" type="pres">
      <dgm:prSet presAssocID="{310E8F2C-89DE-4BA5-97DA-F646BC52F749}" presName="accentRepeatNode" presStyleLbl="solidFgAcc1" presStyleIdx="2" presStyleCnt="6"/>
      <dgm:spPr/>
    </dgm:pt>
    <dgm:pt modelId="{4A9BC583-2458-4662-B388-882DF4A4275C}" type="pres">
      <dgm:prSet presAssocID="{1B32BFAB-23DB-458D-94EA-4D1D7E0BE7E2}" presName="text_4" presStyleLbl="node1" presStyleIdx="3" presStyleCnt="6">
        <dgm:presLayoutVars>
          <dgm:bulletEnabled val="1"/>
        </dgm:presLayoutVars>
      </dgm:prSet>
      <dgm:spPr/>
    </dgm:pt>
    <dgm:pt modelId="{9CFC1F2D-3E75-41E5-8738-4746A3F93A2D}" type="pres">
      <dgm:prSet presAssocID="{1B32BFAB-23DB-458D-94EA-4D1D7E0BE7E2}" presName="accent_4" presStyleCnt="0"/>
      <dgm:spPr/>
    </dgm:pt>
    <dgm:pt modelId="{7FB2132B-A948-476F-977D-F3D5D0BC4C47}" type="pres">
      <dgm:prSet presAssocID="{1B32BFAB-23DB-458D-94EA-4D1D7E0BE7E2}" presName="accentRepeatNode" presStyleLbl="solidFgAcc1" presStyleIdx="3" presStyleCnt="6"/>
      <dgm:spPr/>
    </dgm:pt>
    <dgm:pt modelId="{01EB4AC3-460C-4909-A513-22E778038166}" type="pres">
      <dgm:prSet presAssocID="{7008D803-46B8-4E8D-A0B3-36DDA4C039AE}" presName="text_5" presStyleLbl="node1" presStyleIdx="4" presStyleCnt="6">
        <dgm:presLayoutVars>
          <dgm:bulletEnabled val="1"/>
        </dgm:presLayoutVars>
      </dgm:prSet>
      <dgm:spPr/>
    </dgm:pt>
    <dgm:pt modelId="{F433DA33-5C4A-40E9-BD08-BE11E8B8E92E}" type="pres">
      <dgm:prSet presAssocID="{7008D803-46B8-4E8D-A0B3-36DDA4C039AE}" presName="accent_5" presStyleCnt="0"/>
      <dgm:spPr/>
    </dgm:pt>
    <dgm:pt modelId="{87562175-0849-4DF8-B27D-586CB208566E}" type="pres">
      <dgm:prSet presAssocID="{7008D803-46B8-4E8D-A0B3-36DDA4C039AE}" presName="accentRepeatNode" presStyleLbl="solidFgAcc1" presStyleIdx="4" presStyleCnt="6"/>
      <dgm:spPr/>
    </dgm:pt>
    <dgm:pt modelId="{6754B359-2364-4BE3-AA14-DD2B2B9AFF5F}" type="pres">
      <dgm:prSet presAssocID="{00A29441-C803-47C2-AA0A-B55D1C09585E}" presName="text_6" presStyleLbl="node1" presStyleIdx="5" presStyleCnt="6">
        <dgm:presLayoutVars>
          <dgm:bulletEnabled val="1"/>
        </dgm:presLayoutVars>
      </dgm:prSet>
      <dgm:spPr/>
    </dgm:pt>
    <dgm:pt modelId="{9543D24C-3EFF-4793-BCEB-749095ECCEBB}" type="pres">
      <dgm:prSet presAssocID="{00A29441-C803-47C2-AA0A-B55D1C09585E}" presName="accent_6" presStyleCnt="0"/>
      <dgm:spPr/>
    </dgm:pt>
    <dgm:pt modelId="{67132242-2F40-4F47-918B-1B4061EE1B84}" type="pres">
      <dgm:prSet presAssocID="{00A29441-C803-47C2-AA0A-B55D1C09585E}" presName="accentRepeatNode" presStyleLbl="solidFgAcc1" presStyleIdx="5" presStyleCnt="6"/>
      <dgm:spPr/>
    </dgm:pt>
  </dgm:ptLst>
  <dgm:cxnLst>
    <dgm:cxn modelId="{10A6020C-1C6F-48F0-BC8A-EDDCD5C61143}" type="presOf" srcId="{D043F5CB-BC5D-4A11-AB32-2960081BEC2E}" destId="{3FB16CE5-CAA2-4957-8C7B-4DB8F06B5FE6}" srcOrd="0" destOrd="0" presId="urn:microsoft.com/office/officeart/2008/layout/VerticalCurvedList"/>
    <dgm:cxn modelId="{B41D2F0E-9287-4DBE-94B3-42FCCA56080C}" type="presOf" srcId="{A5A548B3-6AC7-4528-ADEB-4C80B2EB9FE1}" destId="{4F10BD40-3D78-480D-9C3C-DEEAA6B532C0}" srcOrd="0" destOrd="0" presId="urn:microsoft.com/office/officeart/2008/layout/VerticalCurvedList"/>
    <dgm:cxn modelId="{9FB8271C-2483-4F36-82CA-06BC621EAA96}" srcId="{D043F5CB-BC5D-4A11-AB32-2960081BEC2E}" destId="{7008D803-46B8-4E8D-A0B3-36DDA4C039AE}" srcOrd="4" destOrd="0" parTransId="{D089FAF0-E39A-4D5E-BC22-C7FB0A80AD6E}" sibTransId="{89B01412-7B38-485C-8C6A-4E052169433B}"/>
    <dgm:cxn modelId="{61E5A223-340C-4B81-A473-F37EB6C4EBDB}" type="presOf" srcId="{5E715238-0243-4B0E-84F0-3572BED2843B}" destId="{10C2ADB5-FB0D-4752-B06B-69F09CC2A46D}" srcOrd="0" destOrd="0" presId="urn:microsoft.com/office/officeart/2008/layout/VerticalCurvedList"/>
    <dgm:cxn modelId="{873FB72E-8684-4E1F-A702-6347BB0BAFE6}" srcId="{D043F5CB-BC5D-4A11-AB32-2960081BEC2E}" destId="{310E8F2C-89DE-4BA5-97DA-F646BC52F749}" srcOrd="2" destOrd="0" parTransId="{CE5653AB-9867-430F-83A4-4D43B9255EAA}" sibTransId="{AB853960-23F8-4467-9195-EBC196F92A59}"/>
    <dgm:cxn modelId="{996F7634-C043-47BD-B62A-1A86E83BCD33}" type="presOf" srcId="{1B32BFAB-23DB-458D-94EA-4D1D7E0BE7E2}" destId="{4A9BC583-2458-4662-B388-882DF4A4275C}" srcOrd="0" destOrd="0" presId="urn:microsoft.com/office/officeart/2008/layout/VerticalCurvedList"/>
    <dgm:cxn modelId="{91CDDA45-F03D-4B20-B354-C78068DC480D}" srcId="{D043F5CB-BC5D-4A11-AB32-2960081BEC2E}" destId="{A5A548B3-6AC7-4528-ADEB-4C80B2EB9FE1}" srcOrd="0" destOrd="0" parTransId="{1635DA8A-138F-48A1-9C85-52947E284BC8}" sibTransId="{5B1B9221-1044-403A-81A4-A41C0E0449B9}"/>
    <dgm:cxn modelId="{50E24846-19EE-4DB1-B327-823B48ECCC76}" srcId="{D043F5CB-BC5D-4A11-AB32-2960081BEC2E}" destId="{00A29441-C803-47C2-AA0A-B55D1C09585E}" srcOrd="5" destOrd="0" parTransId="{69FBD88B-32AD-406D-9913-596ADE6553F1}" sibTransId="{BD464A6F-46EC-4D28-B8F4-A5B2FFEACF98}"/>
    <dgm:cxn modelId="{5778F949-9F64-41AF-94D4-51F663956E2C}" srcId="{D043F5CB-BC5D-4A11-AB32-2960081BEC2E}" destId="{1B32BFAB-23DB-458D-94EA-4D1D7E0BE7E2}" srcOrd="3" destOrd="0" parTransId="{2E2DA834-E4F8-4A0E-8F8C-141E768420D2}" sibTransId="{432E68EA-BAC9-408F-8642-0F529E819F97}"/>
    <dgm:cxn modelId="{586A1C70-D22A-4693-926E-046D9AF242FC}" type="presOf" srcId="{310E8F2C-89DE-4BA5-97DA-F646BC52F749}" destId="{A63D8216-A541-4DFA-963D-37F99664E5CA}" srcOrd="0" destOrd="0" presId="urn:microsoft.com/office/officeart/2008/layout/VerticalCurvedList"/>
    <dgm:cxn modelId="{CCBF0959-E464-4290-8F61-EE10965CF483}" type="presOf" srcId="{5B1B9221-1044-403A-81A4-A41C0E0449B9}" destId="{D593A696-9230-4ACA-9D52-83E05F9F38F7}" srcOrd="0" destOrd="0" presId="urn:microsoft.com/office/officeart/2008/layout/VerticalCurvedList"/>
    <dgm:cxn modelId="{487A7993-08E4-4381-AF2D-F253A9093D8C}" type="presOf" srcId="{00A29441-C803-47C2-AA0A-B55D1C09585E}" destId="{6754B359-2364-4BE3-AA14-DD2B2B9AFF5F}" srcOrd="0" destOrd="0" presId="urn:microsoft.com/office/officeart/2008/layout/VerticalCurvedList"/>
    <dgm:cxn modelId="{933FC1C8-14D2-45E6-9D75-DFEE73C4AF3D}" srcId="{D043F5CB-BC5D-4A11-AB32-2960081BEC2E}" destId="{5E715238-0243-4B0E-84F0-3572BED2843B}" srcOrd="1" destOrd="0" parTransId="{37C7220A-1F26-46EF-B19E-0F6F41572631}" sibTransId="{18820F0F-724D-4DC1-9209-8C14E64BDBE5}"/>
    <dgm:cxn modelId="{8B3759CC-3A09-402E-AE2F-549144E41388}" type="presOf" srcId="{7008D803-46B8-4E8D-A0B3-36DDA4C039AE}" destId="{01EB4AC3-460C-4909-A513-22E778038166}" srcOrd="0" destOrd="0" presId="urn:microsoft.com/office/officeart/2008/layout/VerticalCurvedList"/>
    <dgm:cxn modelId="{8CDA8ECE-0E56-41AC-8868-45F32BFAAD9C}" type="presParOf" srcId="{3FB16CE5-CAA2-4957-8C7B-4DB8F06B5FE6}" destId="{741DC565-FE42-4ACF-8359-44981FFC1B12}" srcOrd="0" destOrd="0" presId="urn:microsoft.com/office/officeart/2008/layout/VerticalCurvedList"/>
    <dgm:cxn modelId="{3266AA98-5377-4FD6-A1A6-4F4105D8D7F5}" type="presParOf" srcId="{741DC565-FE42-4ACF-8359-44981FFC1B12}" destId="{006628EE-2672-4E73-AF80-C2FA6DA0F245}" srcOrd="0" destOrd="0" presId="urn:microsoft.com/office/officeart/2008/layout/VerticalCurvedList"/>
    <dgm:cxn modelId="{54231197-D15B-4318-B0D6-EFB00FB80B6C}" type="presParOf" srcId="{006628EE-2672-4E73-AF80-C2FA6DA0F245}" destId="{83CBCA6B-4523-45AB-8C5C-5DCAC4D94B22}" srcOrd="0" destOrd="0" presId="urn:microsoft.com/office/officeart/2008/layout/VerticalCurvedList"/>
    <dgm:cxn modelId="{1DA5FD89-08EA-4053-AEBA-185D9B37AC72}" type="presParOf" srcId="{006628EE-2672-4E73-AF80-C2FA6DA0F245}" destId="{D593A696-9230-4ACA-9D52-83E05F9F38F7}" srcOrd="1" destOrd="0" presId="urn:microsoft.com/office/officeart/2008/layout/VerticalCurvedList"/>
    <dgm:cxn modelId="{86DFFEE7-DFE6-4EE2-A212-ABB7D0366352}" type="presParOf" srcId="{006628EE-2672-4E73-AF80-C2FA6DA0F245}" destId="{2CD41FF4-48CE-42E3-8206-C4D806851A54}" srcOrd="2" destOrd="0" presId="urn:microsoft.com/office/officeart/2008/layout/VerticalCurvedList"/>
    <dgm:cxn modelId="{D9131C25-A9AC-4C03-B7D9-AEDF7DAF2C23}" type="presParOf" srcId="{006628EE-2672-4E73-AF80-C2FA6DA0F245}" destId="{BC70810A-B28C-4236-8A87-6A2163164CC9}" srcOrd="3" destOrd="0" presId="urn:microsoft.com/office/officeart/2008/layout/VerticalCurvedList"/>
    <dgm:cxn modelId="{2F47BC0D-B169-4B72-9818-E1497897B573}" type="presParOf" srcId="{741DC565-FE42-4ACF-8359-44981FFC1B12}" destId="{4F10BD40-3D78-480D-9C3C-DEEAA6B532C0}" srcOrd="1" destOrd="0" presId="urn:microsoft.com/office/officeart/2008/layout/VerticalCurvedList"/>
    <dgm:cxn modelId="{D707155D-6583-4CD8-A387-6E528686BCD2}" type="presParOf" srcId="{741DC565-FE42-4ACF-8359-44981FFC1B12}" destId="{35D0FE1D-F306-4BA6-BA98-7A522EF93A6B}" srcOrd="2" destOrd="0" presId="urn:microsoft.com/office/officeart/2008/layout/VerticalCurvedList"/>
    <dgm:cxn modelId="{9119BA75-107F-4EA6-AD78-2998A0F8C3B1}" type="presParOf" srcId="{35D0FE1D-F306-4BA6-BA98-7A522EF93A6B}" destId="{9538A860-37A9-47C9-89B1-15B5ED1C3C45}" srcOrd="0" destOrd="0" presId="urn:microsoft.com/office/officeart/2008/layout/VerticalCurvedList"/>
    <dgm:cxn modelId="{4A4AF40D-C02F-4C38-8F6D-3EC94E506A52}" type="presParOf" srcId="{741DC565-FE42-4ACF-8359-44981FFC1B12}" destId="{10C2ADB5-FB0D-4752-B06B-69F09CC2A46D}" srcOrd="3" destOrd="0" presId="urn:microsoft.com/office/officeart/2008/layout/VerticalCurvedList"/>
    <dgm:cxn modelId="{F3C48D4A-0BB4-49AF-9035-98223A14E1FF}" type="presParOf" srcId="{741DC565-FE42-4ACF-8359-44981FFC1B12}" destId="{C0CAC0D3-EF99-4C9D-8A19-17647A156FC1}" srcOrd="4" destOrd="0" presId="urn:microsoft.com/office/officeart/2008/layout/VerticalCurvedList"/>
    <dgm:cxn modelId="{7E1CC3C0-BE55-46BC-9BAD-D4EF9945BE28}" type="presParOf" srcId="{C0CAC0D3-EF99-4C9D-8A19-17647A156FC1}" destId="{4878E8A0-0F62-483E-9C85-41A7D184C6F2}" srcOrd="0" destOrd="0" presId="urn:microsoft.com/office/officeart/2008/layout/VerticalCurvedList"/>
    <dgm:cxn modelId="{3822113B-4D82-494F-B4D6-E6CA85B99C74}" type="presParOf" srcId="{741DC565-FE42-4ACF-8359-44981FFC1B12}" destId="{A63D8216-A541-4DFA-963D-37F99664E5CA}" srcOrd="5" destOrd="0" presId="urn:microsoft.com/office/officeart/2008/layout/VerticalCurvedList"/>
    <dgm:cxn modelId="{9BAAA786-71F7-40CA-9BDC-C936C2988C80}" type="presParOf" srcId="{741DC565-FE42-4ACF-8359-44981FFC1B12}" destId="{0DAD6A51-E37D-47F7-9190-791ADE01403A}" srcOrd="6" destOrd="0" presId="urn:microsoft.com/office/officeart/2008/layout/VerticalCurvedList"/>
    <dgm:cxn modelId="{ABC699EC-97C6-4D12-90D6-E8D2FBE8E0C7}" type="presParOf" srcId="{0DAD6A51-E37D-47F7-9190-791ADE01403A}" destId="{0B3E8BE0-A7F0-4C2D-9FEB-4C59B0782F15}" srcOrd="0" destOrd="0" presId="urn:microsoft.com/office/officeart/2008/layout/VerticalCurvedList"/>
    <dgm:cxn modelId="{64DE758C-B3FC-46EC-A99E-6EDF92200AC2}" type="presParOf" srcId="{741DC565-FE42-4ACF-8359-44981FFC1B12}" destId="{4A9BC583-2458-4662-B388-882DF4A4275C}" srcOrd="7" destOrd="0" presId="urn:microsoft.com/office/officeart/2008/layout/VerticalCurvedList"/>
    <dgm:cxn modelId="{2219806F-8138-4DC6-A473-9E7F4AADF5F2}" type="presParOf" srcId="{741DC565-FE42-4ACF-8359-44981FFC1B12}" destId="{9CFC1F2D-3E75-41E5-8738-4746A3F93A2D}" srcOrd="8" destOrd="0" presId="urn:microsoft.com/office/officeart/2008/layout/VerticalCurvedList"/>
    <dgm:cxn modelId="{B3AFC3FD-922C-4D00-96A8-B73C45957AE8}" type="presParOf" srcId="{9CFC1F2D-3E75-41E5-8738-4746A3F93A2D}" destId="{7FB2132B-A948-476F-977D-F3D5D0BC4C47}" srcOrd="0" destOrd="0" presId="urn:microsoft.com/office/officeart/2008/layout/VerticalCurvedList"/>
    <dgm:cxn modelId="{09B7F849-A1DF-433A-BCB6-39BF20FFE790}" type="presParOf" srcId="{741DC565-FE42-4ACF-8359-44981FFC1B12}" destId="{01EB4AC3-460C-4909-A513-22E778038166}" srcOrd="9" destOrd="0" presId="urn:microsoft.com/office/officeart/2008/layout/VerticalCurvedList"/>
    <dgm:cxn modelId="{DF9C676C-2BA2-4D54-A0EC-9DAD8634C0AE}" type="presParOf" srcId="{741DC565-FE42-4ACF-8359-44981FFC1B12}" destId="{F433DA33-5C4A-40E9-BD08-BE11E8B8E92E}" srcOrd="10" destOrd="0" presId="urn:microsoft.com/office/officeart/2008/layout/VerticalCurvedList"/>
    <dgm:cxn modelId="{E874B874-5E0D-4551-9711-B0B2255BDABE}" type="presParOf" srcId="{F433DA33-5C4A-40E9-BD08-BE11E8B8E92E}" destId="{87562175-0849-4DF8-B27D-586CB208566E}" srcOrd="0" destOrd="0" presId="urn:microsoft.com/office/officeart/2008/layout/VerticalCurvedList"/>
    <dgm:cxn modelId="{B771D35F-CA62-441C-B226-ACB99EB0EC21}" type="presParOf" srcId="{741DC565-FE42-4ACF-8359-44981FFC1B12}" destId="{6754B359-2364-4BE3-AA14-DD2B2B9AFF5F}" srcOrd="11" destOrd="0" presId="urn:microsoft.com/office/officeart/2008/layout/VerticalCurvedList"/>
    <dgm:cxn modelId="{AC3E1419-06B7-40BC-AFD9-A662A1EDE633}" type="presParOf" srcId="{741DC565-FE42-4ACF-8359-44981FFC1B12}" destId="{9543D24C-3EFF-4793-BCEB-749095ECCEBB}" srcOrd="12" destOrd="0" presId="urn:microsoft.com/office/officeart/2008/layout/VerticalCurvedList"/>
    <dgm:cxn modelId="{B1E1B9CD-8E31-4E5B-8D5B-9BA75F7670C3}" type="presParOf" srcId="{9543D24C-3EFF-4793-BCEB-749095ECCEBB}" destId="{67132242-2F40-4F47-918B-1B4061EE1B84}" srcOrd="0" destOrd="0" presId="urn:microsoft.com/office/officeart/2008/layout/VerticalCurvedList"/>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043F5CB-BC5D-4A11-AB32-2960081BEC2E}" type="doc">
      <dgm:prSet loTypeId="urn:microsoft.com/office/officeart/2008/layout/VerticalCurvedList" loCatId="list" qsTypeId="urn:microsoft.com/office/officeart/2005/8/quickstyle/simple1" qsCatId="simple" csTypeId="urn:microsoft.com/office/officeart/2005/8/colors/accent3_1" csCatId="accent3" phldr="1"/>
      <dgm:spPr/>
      <dgm:t>
        <a:bodyPr/>
        <a:lstStyle/>
        <a:p>
          <a:endParaRPr lang="en-CA"/>
        </a:p>
      </dgm:t>
    </dgm:pt>
    <dgm:pt modelId="{A5A548B3-6AC7-4528-ADEB-4C80B2EB9FE1}">
      <dgm:prSet phldrT="[Text]"/>
      <dgm:spPr/>
      <dgm:t>
        <a:bodyPr/>
        <a:lstStyle/>
        <a:p>
          <a:r>
            <a:rPr lang="en-CA" dirty="0"/>
            <a:t>High-Level Features</a:t>
          </a:r>
        </a:p>
      </dgm:t>
    </dgm:pt>
    <dgm:pt modelId="{1635DA8A-138F-48A1-9C85-52947E284BC8}" cxnId="{91CDDA45-F03D-4B20-B354-C78068DC480D}" type="parTrans">
      <dgm:prSet/>
      <dgm:spPr/>
      <dgm:t>
        <a:bodyPr/>
        <a:lstStyle/>
        <a:p>
          <a:endParaRPr lang="en-CA"/>
        </a:p>
      </dgm:t>
    </dgm:pt>
    <dgm:pt modelId="{5B1B9221-1044-403A-81A4-A41C0E0449B9}" cxnId="{91CDDA45-F03D-4B20-B354-C78068DC480D}" type="sibTrans">
      <dgm:prSet/>
      <dgm:spPr/>
      <dgm:t>
        <a:bodyPr/>
        <a:lstStyle/>
        <a:p>
          <a:endParaRPr lang="en-CA"/>
        </a:p>
      </dgm:t>
    </dgm:pt>
    <dgm:pt modelId="{5E715238-0243-4B0E-84F0-3572BED2843B}">
      <dgm:prSet phldrT="[Text]"/>
      <dgm:spPr/>
      <dgm:t>
        <a:bodyPr/>
        <a:lstStyle/>
        <a:p>
          <a:r>
            <a:rPr lang="en-CA" dirty="0"/>
            <a:t>Setup Decisions</a:t>
          </a:r>
        </a:p>
      </dgm:t>
    </dgm:pt>
    <dgm:pt modelId="{37C7220A-1F26-46EF-B19E-0F6F41572631}" cxnId="{933FC1C8-14D2-45E6-9D75-DFEE73C4AF3D}" type="parTrans">
      <dgm:prSet/>
      <dgm:spPr/>
      <dgm:t>
        <a:bodyPr/>
        <a:lstStyle/>
        <a:p>
          <a:endParaRPr lang="en-CA"/>
        </a:p>
      </dgm:t>
    </dgm:pt>
    <dgm:pt modelId="{18820F0F-724D-4DC1-9209-8C14E64BDBE5}" cxnId="{933FC1C8-14D2-45E6-9D75-DFEE73C4AF3D}" type="sibTrans">
      <dgm:prSet/>
      <dgm:spPr/>
      <dgm:t>
        <a:bodyPr/>
        <a:lstStyle/>
        <a:p>
          <a:endParaRPr lang="en-CA"/>
        </a:p>
      </dgm:t>
    </dgm:pt>
    <dgm:pt modelId="{310E8F2C-89DE-4BA5-97DA-F646BC52F749}">
      <dgm:prSet phldrT="[Text]"/>
      <dgm:spPr/>
      <dgm:t>
        <a:bodyPr/>
        <a:lstStyle/>
        <a:p>
          <a:r>
            <a:rPr lang="en-CA" dirty="0"/>
            <a:t>Basic Administration</a:t>
          </a:r>
        </a:p>
      </dgm:t>
    </dgm:pt>
    <dgm:pt modelId="{CE5653AB-9867-430F-83A4-4D43B9255EAA}" cxnId="{873FB72E-8684-4E1F-A702-6347BB0BAFE6}" type="parTrans">
      <dgm:prSet/>
      <dgm:spPr/>
      <dgm:t>
        <a:bodyPr/>
        <a:lstStyle/>
        <a:p>
          <a:endParaRPr lang="en-CA"/>
        </a:p>
      </dgm:t>
    </dgm:pt>
    <dgm:pt modelId="{AB853960-23F8-4467-9195-EBC196F92A59}" cxnId="{873FB72E-8684-4E1F-A702-6347BB0BAFE6}" type="sibTrans">
      <dgm:prSet/>
      <dgm:spPr/>
      <dgm:t>
        <a:bodyPr/>
        <a:lstStyle/>
        <a:p>
          <a:endParaRPr lang="en-CA"/>
        </a:p>
      </dgm:t>
    </dgm:pt>
    <dgm:pt modelId="{1B32BFAB-23DB-458D-94EA-4D1D7E0BE7E2}">
      <dgm:prSet/>
      <dgm:spPr/>
      <dgm:t>
        <a:bodyPr/>
        <a:lstStyle/>
        <a:p>
          <a:r>
            <a:rPr lang="en-CA" dirty="0"/>
            <a:t>Built-In Servers</a:t>
          </a:r>
        </a:p>
      </dgm:t>
    </dgm:pt>
    <dgm:pt modelId="{2E2DA834-E4F8-4A0E-8F8C-141E768420D2}" cxnId="{5778F949-9F64-41AF-94D4-51F663956E2C}" type="parTrans">
      <dgm:prSet/>
      <dgm:spPr/>
    </dgm:pt>
    <dgm:pt modelId="{432E68EA-BAC9-408F-8642-0F529E819F97}" cxnId="{5778F949-9F64-41AF-94D4-51F663956E2C}" type="sibTrans">
      <dgm:prSet/>
      <dgm:spPr/>
    </dgm:pt>
    <dgm:pt modelId="{7008D803-46B8-4E8D-A0B3-36DDA4C039AE}">
      <dgm:prSet/>
      <dgm:spPr/>
      <dgm:t>
        <a:bodyPr/>
        <a:lstStyle/>
        <a:p>
          <a:r>
            <a:rPr lang="en-CA" dirty="0"/>
            <a:t>Fundamental Maintenance</a:t>
          </a:r>
        </a:p>
      </dgm:t>
    </dgm:pt>
    <dgm:pt modelId="{D089FAF0-E39A-4D5E-BC22-C7FB0A80AD6E}" cxnId="{9FB8271C-2483-4F36-82CA-06BC621EAA96}" type="parTrans">
      <dgm:prSet/>
      <dgm:spPr/>
    </dgm:pt>
    <dgm:pt modelId="{89B01412-7B38-485C-8C6A-4E052169433B}" cxnId="{9FB8271C-2483-4F36-82CA-06BC621EAA96}" type="sibTrans">
      <dgm:prSet/>
      <dgm:spPr/>
    </dgm:pt>
    <dgm:pt modelId="{00A29441-C803-47C2-AA0A-B55D1C09585E}">
      <dgm:prSet/>
      <dgm:spPr/>
      <dgm:t>
        <a:bodyPr/>
        <a:lstStyle/>
        <a:p>
          <a:r>
            <a:rPr lang="en-CA" dirty="0" err="1"/>
            <a:t>FortiGate</a:t>
          </a:r>
          <a:r>
            <a:rPr lang="en-CA" dirty="0"/>
            <a:t> Within the Security Fabric</a:t>
          </a:r>
        </a:p>
      </dgm:t>
    </dgm:pt>
    <dgm:pt modelId="{69FBD88B-32AD-406D-9913-596ADE6553F1}" cxnId="{50E24846-19EE-4DB1-B327-823B48ECCC76}" type="parTrans">
      <dgm:prSet/>
      <dgm:spPr/>
    </dgm:pt>
    <dgm:pt modelId="{BD464A6F-46EC-4D28-B8F4-A5B2FFEACF98}" cxnId="{50E24846-19EE-4DB1-B327-823B48ECCC76}" type="sibTrans">
      <dgm:prSet/>
      <dgm:spPr/>
    </dgm:pt>
    <dgm:pt modelId="{3FB16CE5-CAA2-4957-8C7B-4DB8F06B5FE6}" type="pres">
      <dgm:prSet presAssocID="{D043F5CB-BC5D-4A11-AB32-2960081BEC2E}" presName="Name0" presStyleCnt="0">
        <dgm:presLayoutVars>
          <dgm:chMax val="7"/>
          <dgm:chPref val="7"/>
          <dgm:dir/>
        </dgm:presLayoutVars>
      </dgm:prSet>
      <dgm:spPr/>
    </dgm:pt>
    <dgm:pt modelId="{741DC565-FE42-4ACF-8359-44981FFC1B12}" type="pres">
      <dgm:prSet presAssocID="{D043F5CB-BC5D-4A11-AB32-2960081BEC2E}" presName="Name1" presStyleCnt="0"/>
      <dgm:spPr/>
    </dgm:pt>
    <dgm:pt modelId="{006628EE-2672-4E73-AF80-C2FA6DA0F245}" type="pres">
      <dgm:prSet presAssocID="{D043F5CB-BC5D-4A11-AB32-2960081BEC2E}" presName="cycle" presStyleCnt="0"/>
      <dgm:spPr/>
    </dgm:pt>
    <dgm:pt modelId="{83CBCA6B-4523-45AB-8C5C-5DCAC4D94B22}" type="pres">
      <dgm:prSet presAssocID="{D043F5CB-BC5D-4A11-AB32-2960081BEC2E}" presName="srcNode" presStyleLbl="node1" presStyleIdx="0" presStyleCnt="6"/>
      <dgm:spPr/>
    </dgm:pt>
    <dgm:pt modelId="{D593A696-9230-4ACA-9D52-83E05F9F38F7}" type="pres">
      <dgm:prSet presAssocID="{D043F5CB-BC5D-4A11-AB32-2960081BEC2E}" presName="conn" presStyleLbl="parChTrans1D2" presStyleIdx="0" presStyleCnt="1"/>
      <dgm:spPr/>
    </dgm:pt>
    <dgm:pt modelId="{2CD41FF4-48CE-42E3-8206-C4D806851A54}" type="pres">
      <dgm:prSet presAssocID="{D043F5CB-BC5D-4A11-AB32-2960081BEC2E}" presName="extraNode" presStyleLbl="node1" presStyleIdx="0" presStyleCnt="6"/>
      <dgm:spPr/>
    </dgm:pt>
    <dgm:pt modelId="{BC70810A-B28C-4236-8A87-6A2163164CC9}" type="pres">
      <dgm:prSet presAssocID="{D043F5CB-BC5D-4A11-AB32-2960081BEC2E}" presName="dstNode" presStyleLbl="node1" presStyleIdx="0" presStyleCnt="6"/>
      <dgm:spPr/>
    </dgm:pt>
    <dgm:pt modelId="{4F10BD40-3D78-480D-9C3C-DEEAA6B532C0}" type="pres">
      <dgm:prSet presAssocID="{A5A548B3-6AC7-4528-ADEB-4C80B2EB9FE1}" presName="text_1" presStyleLbl="node1" presStyleIdx="0" presStyleCnt="6">
        <dgm:presLayoutVars>
          <dgm:bulletEnabled val="1"/>
        </dgm:presLayoutVars>
      </dgm:prSet>
      <dgm:spPr/>
    </dgm:pt>
    <dgm:pt modelId="{35D0FE1D-F306-4BA6-BA98-7A522EF93A6B}" type="pres">
      <dgm:prSet presAssocID="{A5A548B3-6AC7-4528-ADEB-4C80B2EB9FE1}" presName="accent_1" presStyleCnt="0"/>
      <dgm:spPr/>
    </dgm:pt>
    <dgm:pt modelId="{9538A860-37A9-47C9-89B1-15B5ED1C3C45}" type="pres">
      <dgm:prSet presAssocID="{A5A548B3-6AC7-4528-ADEB-4C80B2EB9FE1}" presName="accentRepeatNode" presStyleLbl="solidFgAcc1" presStyleIdx="0" presStyleCnt="6"/>
      <dgm:spPr/>
    </dgm:pt>
    <dgm:pt modelId="{10C2ADB5-FB0D-4752-B06B-69F09CC2A46D}" type="pres">
      <dgm:prSet presAssocID="{5E715238-0243-4B0E-84F0-3572BED2843B}" presName="text_2" presStyleLbl="node1" presStyleIdx="1" presStyleCnt="6">
        <dgm:presLayoutVars>
          <dgm:bulletEnabled val="1"/>
        </dgm:presLayoutVars>
      </dgm:prSet>
      <dgm:spPr/>
    </dgm:pt>
    <dgm:pt modelId="{C0CAC0D3-EF99-4C9D-8A19-17647A156FC1}" type="pres">
      <dgm:prSet presAssocID="{5E715238-0243-4B0E-84F0-3572BED2843B}" presName="accent_2" presStyleCnt="0"/>
      <dgm:spPr/>
    </dgm:pt>
    <dgm:pt modelId="{4878E8A0-0F62-483E-9C85-41A7D184C6F2}" type="pres">
      <dgm:prSet presAssocID="{5E715238-0243-4B0E-84F0-3572BED2843B}" presName="accentRepeatNode" presStyleLbl="solidFgAcc1" presStyleIdx="1" presStyleCnt="6"/>
      <dgm:spPr/>
    </dgm:pt>
    <dgm:pt modelId="{A63D8216-A541-4DFA-963D-37F99664E5CA}" type="pres">
      <dgm:prSet presAssocID="{310E8F2C-89DE-4BA5-97DA-F646BC52F749}" presName="text_3" presStyleLbl="node1" presStyleIdx="2" presStyleCnt="6">
        <dgm:presLayoutVars>
          <dgm:bulletEnabled val="1"/>
        </dgm:presLayoutVars>
      </dgm:prSet>
      <dgm:spPr/>
    </dgm:pt>
    <dgm:pt modelId="{0DAD6A51-E37D-47F7-9190-791ADE01403A}" type="pres">
      <dgm:prSet presAssocID="{310E8F2C-89DE-4BA5-97DA-F646BC52F749}" presName="accent_3" presStyleCnt="0"/>
      <dgm:spPr/>
    </dgm:pt>
    <dgm:pt modelId="{0B3E8BE0-A7F0-4C2D-9FEB-4C59B0782F15}" type="pres">
      <dgm:prSet presAssocID="{310E8F2C-89DE-4BA5-97DA-F646BC52F749}" presName="accentRepeatNode" presStyleLbl="solidFgAcc1" presStyleIdx="2" presStyleCnt="6"/>
      <dgm:spPr/>
    </dgm:pt>
    <dgm:pt modelId="{4A9BC583-2458-4662-B388-882DF4A4275C}" type="pres">
      <dgm:prSet presAssocID="{1B32BFAB-23DB-458D-94EA-4D1D7E0BE7E2}" presName="text_4" presStyleLbl="node1" presStyleIdx="3" presStyleCnt="6">
        <dgm:presLayoutVars>
          <dgm:bulletEnabled val="1"/>
        </dgm:presLayoutVars>
      </dgm:prSet>
      <dgm:spPr/>
    </dgm:pt>
    <dgm:pt modelId="{9CFC1F2D-3E75-41E5-8738-4746A3F93A2D}" type="pres">
      <dgm:prSet presAssocID="{1B32BFAB-23DB-458D-94EA-4D1D7E0BE7E2}" presName="accent_4" presStyleCnt="0"/>
      <dgm:spPr/>
    </dgm:pt>
    <dgm:pt modelId="{7FB2132B-A948-476F-977D-F3D5D0BC4C47}" type="pres">
      <dgm:prSet presAssocID="{1B32BFAB-23DB-458D-94EA-4D1D7E0BE7E2}" presName="accentRepeatNode" presStyleLbl="solidFgAcc1" presStyleIdx="3" presStyleCnt="6"/>
      <dgm:spPr/>
    </dgm:pt>
    <dgm:pt modelId="{01EB4AC3-460C-4909-A513-22E778038166}" type="pres">
      <dgm:prSet presAssocID="{7008D803-46B8-4E8D-A0B3-36DDA4C039AE}" presName="text_5" presStyleLbl="node1" presStyleIdx="4" presStyleCnt="6">
        <dgm:presLayoutVars>
          <dgm:bulletEnabled val="1"/>
        </dgm:presLayoutVars>
      </dgm:prSet>
      <dgm:spPr/>
    </dgm:pt>
    <dgm:pt modelId="{F433DA33-5C4A-40E9-BD08-BE11E8B8E92E}" type="pres">
      <dgm:prSet presAssocID="{7008D803-46B8-4E8D-A0B3-36DDA4C039AE}" presName="accent_5" presStyleCnt="0"/>
      <dgm:spPr/>
    </dgm:pt>
    <dgm:pt modelId="{87562175-0849-4DF8-B27D-586CB208566E}" type="pres">
      <dgm:prSet presAssocID="{7008D803-46B8-4E8D-A0B3-36DDA4C039AE}" presName="accentRepeatNode" presStyleLbl="solidFgAcc1" presStyleIdx="4" presStyleCnt="6"/>
      <dgm:spPr/>
    </dgm:pt>
    <dgm:pt modelId="{6754B359-2364-4BE3-AA14-DD2B2B9AFF5F}" type="pres">
      <dgm:prSet presAssocID="{00A29441-C803-47C2-AA0A-B55D1C09585E}" presName="text_6" presStyleLbl="node1" presStyleIdx="5" presStyleCnt="6">
        <dgm:presLayoutVars>
          <dgm:bulletEnabled val="1"/>
        </dgm:presLayoutVars>
      </dgm:prSet>
      <dgm:spPr/>
    </dgm:pt>
    <dgm:pt modelId="{9543D24C-3EFF-4793-BCEB-749095ECCEBB}" type="pres">
      <dgm:prSet presAssocID="{00A29441-C803-47C2-AA0A-B55D1C09585E}" presName="accent_6" presStyleCnt="0"/>
      <dgm:spPr/>
    </dgm:pt>
    <dgm:pt modelId="{67132242-2F40-4F47-918B-1B4061EE1B84}" type="pres">
      <dgm:prSet presAssocID="{00A29441-C803-47C2-AA0A-B55D1C09585E}" presName="accentRepeatNode" presStyleLbl="solidFgAcc1" presStyleIdx="5" presStyleCnt="6"/>
      <dgm:spPr/>
    </dgm:pt>
  </dgm:ptLst>
  <dgm:cxnLst>
    <dgm:cxn modelId="{F3FB350A-5354-4E1B-84D2-7420FEEDC8E5}" type="presOf" srcId="{7008D803-46B8-4E8D-A0B3-36DDA4C039AE}" destId="{01EB4AC3-460C-4909-A513-22E778038166}" srcOrd="0" destOrd="0" presId="urn:microsoft.com/office/officeart/2008/layout/VerticalCurvedList"/>
    <dgm:cxn modelId="{9FB8271C-2483-4F36-82CA-06BC621EAA96}" srcId="{D043F5CB-BC5D-4A11-AB32-2960081BEC2E}" destId="{7008D803-46B8-4E8D-A0B3-36DDA4C039AE}" srcOrd="4" destOrd="0" parTransId="{D089FAF0-E39A-4D5E-BC22-C7FB0A80AD6E}" sibTransId="{89B01412-7B38-485C-8C6A-4E052169433B}"/>
    <dgm:cxn modelId="{57E4DC1E-02A5-4417-A1A7-785863F37CCF}" type="presOf" srcId="{D043F5CB-BC5D-4A11-AB32-2960081BEC2E}" destId="{3FB16CE5-CAA2-4957-8C7B-4DB8F06B5FE6}" srcOrd="0" destOrd="0" presId="urn:microsoft.com/office/officeart/2008/layout/VerticalCurvedList"/>
    <dgm:cxn modelId="{873FB72E-8684-4E1F-A702-6347BB0BAFE6}" srcId="{D043F5CB-BC5D-4A11-AB32-2960081BEC2E}" destId="{310E8F2C-89DE-4BA5-97DA-F646BC52F749}" srcOrd="2" destOrd="0" parTransId="{CE5653AB-9867-430F-83A4-4D43B9255EAA}" sibTransId="{AB853960-23F8-4467-9195-EBC196F92A59}"/>
    <dgm:cxn modelId="{DDE5B145-A9AC-4B21-832E-EABB5596A9BE}" type="presOf" srcId="{5E715238-0243-4B0E-84F0-3572BED2843B}" destId="{10C2ADB5-FB0D-4752-B06B-69F09CC2A46D}" srcOrd="0" destOrd="0" presId="urn:microsoft.com/office/officeart/2008/layout/VerticalCurvedList"/>
    <dgm:cxn modelId="{91CDDA45-F03D-4B20-B354-C78068DC480D}" srcId="{D043F5CB-BC5D-4A11-AB32-2960081BEC2E}" destId="{A5A548B3-6AC7-4528-ADEB-4C80B2EB9FE1}" srcOrd="0" destOrd="0" parTransId="{1635DA8A-138F-48A1-9C85-52947E284BC8}" sibTransId="{5B1B9221-1044-403A-81A4-A41C0E0449B9}"/>
    <dgm:cxn modelId="{50E24846-19EE-4DB1-B327-823B48ECCC76}" srcId="{D043F5CB-BC5D-4A11-AB32-2960081BEC2E}" destId="{00A29441-C803-47C2-AA0A-B55D1C09585E}" srcOrd="5" destOrd="0" parTransId="{69FBD88B-32AD-406D-9913-596ADE6553F1}" sibTransId="{BD464A6F-46EC-4D28-B8F4-A5B2FFEACF98}"/>
    <dgm:cxn modelId="{5778F949-9F64-41AF-94D4-51F663956E2C}" srcId="{D043F5CB-BC5D-4A11-AB32-2960081BEC2E}" destId="{1B32BFAB-23DB-458D-94EA-4D1D7E0BE7E2}" srcOrd="3" destOrd="0" parTransId="{2E2DA834-E4F8-4A0E-8F8C-141E768420D2}" sibTransId="{432E68EA-BAC9-408F-8642-0F529E819F97}"/>
    <dgm:cxn modelId="{608EA46C-CBF5-42FA-95C7-940E14AFFE1A}" type="presOf" srcId="{310E8F2C-89DE-4BA5-97DA-F646BC52F749}" destId="{A63D8216-A541-4DFA-963D-37F99664E5CA}" srcOrd="0" destOrd="0" presId="urn:microsoft.com/office/officeart/2008/layout/VerticalCurvedList"/>
    <dgm:cxn modelId="{C030FB54-849F-4A4B-B63B-353C5C4F47FD}" type="presOf" srcId="{1B32BFAB-23DB-458D-94EA-4D1D7E0BE7E2}" destId="{4A9BC583-2458-4662-B388-882DF4A4275C}" srcOrd="0" destOrd="0" presId="urn:microsoft.com/office/officeart/2008/layout/VerticalCurvedList"/>
    <dgm:cxn modelId="{83E1D978-65D9-4188-947F-1B4BCA527298}" type="presOf" srcId="{A5A548B3-6AC7-4528-ADEB-4C80B2EB9FE1}" destId="{4F10BD40-3D78-480D-9C3C-DEEAA6B532C0}" srcOrd="0" destOrd="0" presId="urn:microsoft.com/office/officeart/2008/layout/VerticalCurvedList"/>
    <dgm:cxn modelId="{933FC1C8-14D2-45E6-9D75-DFEE73C4AF3D}" srcId="{D043F5CB-BC5D-4A11-AB32-2960081BEC2E}" destId="{5E715238-0243-4B0E-84F0-3572BED2843B}" srcOrd="1" destOrd="0" parTransId="{37C7220A-1F26-46EF-B19E-0F6F41572631}" sibTransId="{18820F0F-724D-4DC1-9209-8C14E64BDBE5}"/>
    <dgm:cxn modelId="{66BC03CC-E7B4-4EB3-B6CF-F7461047A73F}" type="presOf" srcId="{00A29441-C803-47C2-AA0A-B55D1C09585E}" destId="{6754B359-2364-4BE3-AA14-DD2B2B9AFF5F}" srcOrd="0" destOrd="0" presId="urn:microsoft.com/office/officeart/2008/layout/VerticalCurvedList"/>
    <dgm:cxn modelId="{1F1688D1-535E-42B6-95D9-64D5F4125846}" type="presOf" srcId="{5B1B9221-1044-403A-81A4-A41C0E0449B9}" destId="{D593A696-9230-4ACA-9D52-83E05F9F38F7}" srcOrd="0" destOrd="0" presId="urn:microsoft.com/office/officeart/2008/layout/VerticalCurvedList"/>
    <dgm:cxn modelId="{C782D68C-0843-4B1F-8567-CC24DB1622ED}" type="presParOf" srcId="{3FB16CE5-CAA2-4957-8C7B-4DB8F06B5FE6}" destId="{741DC565-FE42-4ACF-8359-44981FFC1B12}" srcOrd="0" destOrd="0" presId="urn:microsoft.com/office/officeart/2008/layout/VerticalCurvedList"/>
    <dgm:cxn modelId="{D3F09D4C-D1CE-4D39-96ED-28AEECAD9781}" type="presParOf" srcId="{741DC565-FE42-4ACF-8359-44981FFC1B12}" destId="{006628EE-2672-4E73-AF80-C2FA6DA0F245}" srcOrd="0" destOrd="0" presId="urn:microsoft.com/office/officeart/2008/layout/VerticalCurvedList"/>
    <dgm:cxn modelId="{F024DA7E-C630-488D-AAA7-08668C17E7E0}" type="presParOf" srcId="{006628EE-2672-4E73-AF80-C2FA6DA0F245}" destId="{83CBCA6B-4523-45AB-8C5C-5DCAC4D94B22}" srcOrd="0" destOrd="0" presId="urn:microsoft.com/office/officeart/2008/layout/VerticalCurvedList"/>
    <dgm:cxn modelId="{73E3A551-DA11-459B-B090-9349D906B228}" type="presParOf" srcId="{006628EE-2672-4E73-AF80-C2FA6DA0F245}" destId="{D593A696-9230-4ACA-9D52-83E05F9F38F7}" srcOrd="1" destOrd="0" presId="urn:microsoft.com/office/officeart/2008/layout/VerticalCurvedList"/>
    <dgm:cxn modelId="{88B8DD4B-AFC3-427F-A055-3C54D1B70D55}" type="presParOf" srcId="{006628EE-2672-4E73-AF80-C2FA6DA0F245}" destId="{2CD41FF4-48CE-42E3-8206-C4D806851A54}" srcOrd="2" destOrd="0" presId="urn:microsoft.com/office/officeart/2008/layout/VerticalCurvedList"/>
    <dgm:cxn modelId="{DC9A354E-9A2B-4ADA-AC9C-EAB0BDD67F94}" type="presParOf" srcId="{006628EE-2672-4E73-AF80-C2FA6DA0F245}" destId="{BC70810A-B28C-4236-8A87-6A2163164CC9}" srcOrd="3" destOrd="0" presId="urn:microsoft.com/office/officeart/2008/layout/VerticalCurvedList"/>
    <dgm:cxn modelId="{502AEA67-6250-4A80-A005-CCF420473BEE}" type="presParOf" srcId="{741DC565-FE42-4ACF-8359-44981FFC1B12}" destId="{4F10BD40-3D78-480D-9C3C-DEEAA6B532C0}" srcOrd="1" destOrd="0" presId="urn:microsoft.com/office/officeart/2008/layout/VerticalCurvedList"/>
    <dgm:cxn modelId="{784ECB34-A4DB-43C1-A870-5A94DB4CF222}" type="presParOf" srcId="{741DC565-FE42-4ACF-8359-44981FFC1B12}" destId="{35D0FE1D-F306-4BA6-BA98-7A522EF93A6B}" srcOrd="2" destOrd="0" presId="urn:microsoft.com/office/officeart/2008/layout/VerticalCurvedList"/>
    <dgm:cxn modelId="{C03B67C3-814E-41D2-B863-EF03A83F5B4F}" type="presParOf" srcId="{35D0FE1D-F306-4BA6-BA98-7A522EF93A6B}" destId="{9538A860-37A9-47C9-89B1-15B5ED1C3C45}" srcOrd="0" destOrd="0" presId="urn:microsoft.com/office/officeart/2008/layout/VerticalCurvedList"/>
    <dgm:cxn modelId="{7BC8A676-260F-4DE7-AE4A-BC1FB388B116}" type="presParOf" srcId="{741DC565-FE42-4ACF-8359-44981FFC1B12}" destId="{10C2ADB5-FB0D-4752-B06B-69F09CC2A46D}" srcOrd="3" destOrd="0" presId="urn:microsoft.com/office/officeart/2008/layout/VerticalCurvedList"/>
    <dgm:cxn modelId="{78E6AD94-53D4-407D-BF88-897C1EE2CA1A}" type="presParOf" srcId="{741DC565-FE42-4ACF-8359-44981FFC1B12}" destId="{C0CAC0D3-EF99-4C9D-8A19-17647A156FC1}" srcOrd="4" destOrd="0" presId="urn:microsoft.com/office/officeart/2008/layout/VerticalCurvedList"/>
    <dgm:cxn modelId="{B0FD2A04-7A63-40EE-B604-9F94B28D4248}" type="presParOf" srcId="{C0CAC0D3-EF99-4C9D-8A19-17647A156FC1}" destId="{4878E8A0-0F62-483E-9C85-41A7D184C6F2}" srcOrd="0" destOrd="0" presId="urn:microsoft.com/office/officeart/2008/layout/VerticalCurvedList"/>
    <dgm:cxn modelId="{1D7D197B-1BF9-4572-A550-3DC82CD5E589}" type="presParOf" srcId="{741DC565-FE42-4ACF-8359-44981FFC1B12}" destId="{A63D8216-A541-4DFA-963D-37F99664E5CA}" srcOrd="5" destOrd="0" presId="urn:microsoft.com/office/officeart/2008/layout/VerticalCurvedList"/>
    <dgm:cxn modelId="{79617487-BD97-453C-92BE-749E2E08046D}" type="presParOf" srcId="{741DC565-FE42-4ACF-8359-44981FFC1B12}" destId="{0DAD6A51-E37D-47F7-9190-791ADE01403A}" srcOrd="6" destOrd="0" presId="urn:microsoft.com/office/officeart/2008/layout/VerticalCurvedList"/>
    <dgm:cxn modelId="{D8042410-27CF-4A26-9404-9A08B956FF99}" type="presParOf" srcId="{0DAD6A51-E37D-47F7-9190-791ADE01403A}" destId="{0B3E8BE0-A7F0-4C2D-9FEB-4C59B0782F15}" srcOrd="0" destOrd="0" presId="urn:microsoft.com/office/officeart/2008/layout/VerticalCurvedList"/>
    <dgm:cxn modelId="{1831AF97-15D4-4301-B371-BE2967855027}" type="presParOf" srcId="{741DC565-FE42-4ACF-8359-44981FFC1B12}" destId="{4A9BC583-2458-4662-B388-882DF4A4275C}" srcOrd="7" destOrd="0" presId="urn:microsoft.com/office/officeart/2008/layout/VerticalCurvedList"/>
    <dgm:cxn modelId="{DDF01DE7-A0E6-4E87-A51E-A71F243DE3E0}" type="presParOf" srcId="{741DC565-FE42-4ACF-8359-44981FFC1B12}" destId="{9CFC1F2D-3E75-41E5-8738-4746A3F93A2D}" srcOrd="8" destOrd="0" presId="urn:microsoft.com/office/officeart/2008/layout/VerticalCurvedList"/>
    <dgm:cxn modelId="{231FB242-96CC-4FD1-B963-C781A1CCBC4D}" type="presParOf" srcId="{9CFC1F2D-3E75-41E5-8738-4746A3F93A2D}" destId="{7FB2132B-A948-476F-977D-F3D5D0BC4C47}" srcOrd="0" destOrd="0" presId="urn:microsoft.com/office/officeart/2008/layout/VerticalCurvedList"/>
    <dgm:cxn modelId="{52F2E009-5B9E-49B1-A3E2-5778CEF1F3C4}" type="presParOf" srcId="{741DC565-FE42-4ACF-8359-44981FFC1B12}" destId="{01EB4AC3-460C-4909-A513-22E778038166}" srcOrd="9" destOrd="0" presId="urn:microsoft.com/office/officeart/2008/layout/VerticalCurvedList"/>
    <dgm:cxn modelId="{8B42108F-697B-4D39-8649-0C626C5628CC}" type="presParOf" srcId="{741DC565-FE42-4ACF-8359-44981FFC1B12}" destId="{F433DA33-5C4A-40E9-BD08-BE11E8B8E92E}" srcOrd="10" destOrd="0" presId="urn:microsoft.com/office/officeart/2008/layout/VerticalCurvedList"/>
    <dgm:cxn modelId="{B7636E5D-9CFB-4FBB-BF70-AFD705DF04D4}" type="presParOf" srcId="{F433DA33-5C4A-40E9-BD08-BE11E8B8E92E}" destId="{87562175-0849-4DF8-B27D-586CB208566E}" srcOrd="0" destOrd="0" presId="urn:microsoft.com/office/officeart/2008/layout/VerticalCurvedList"/>
    <dgm:cxn modelId="{8789A73D-A7FC-40AB-B108-B487298AB79D}" type="presParOf" srcId="{741DC565-FE42-4ACF-8359-44981FFC1B12}" destId="{6754B359-2364-4BE3-AA14-DD2B2B9AFF5F}" srcOrd="11" destOrd="0" presId="urn:microsoft.com/office/officeart/2008/layout/VerticalCurvedList"/>
    <dgm:cxn modelId="{4F654D16-A698-4AA0-9EBC-5BFC1227CDDA}" type="presParOf" srcId="{741DC565-FE42-4ACF-8359-44981FFC1B12}" destId="{9543D24C-3EFF-4793-BCEB-749095ECCEBB}" srcOrd="12" destOrd="0" presId="urn:microsoft.com/office/officeart/2008/layout/VerticalCurvedList"/>
    <dgm:cxn modelId="{B51B0E14-4F1D-4D9C-9992-44C09DF31F54}" type="presParOf" srcId="{9543D24C-3EFF-4793-BCEB-749095ECCEBB}" destId="{67132242-2F40-4F47-918B-1B4061EE1B84}" srcOrd="0" destOrd="0" presId="urn:microsoft.com/office/officeart/2008/layout/VerticalCurvedList"/>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043F5CB-BC5D-4A11-AB32-2960081BEC2E}" type="doc">
      <dgm:prSet loTypeId="urn:microsoft.com/office/officeart/2008/layout/VerticalCurvedList" loCatId="list" qsTypeId="urn:microsoft.com/office/officeart/2005/8/quickstyle/simple1" qsCatId="simple" csTypeId="urn:microsoft.com/office/officeart/2005/8/colors/accent3_1" csCatId="accent3" phldr="1"/>
      <dgm:spPr/>
      <dgm:t>
        <a:bodyPr/>
        <a:lstStyle/>
        <a:p>
          <a:endParaRPr lang="en-CA"/>
        </a:p>
      </dgm:t>
    </dgm:pt>
    <dgm:pt modelId="{A5A548B3-6AC7-4528-ADEB-4C80B2EB9FE1}">
      <dgm:prSet phldrT="[Text]"/>
      <dgm:spPr/>
      <dgm:t>
        <a:bodyPr/>
        <a:lstStyle/>
        <a:p>
          <a:r>
            <a:rPr lang="en-CA" dirty="0"/>
            <a:t>High-Level Features</a:t>
          </a:r>
        </a:p>
      </dgm:t>
    </dgm:pt>
    <dgm:pt modelId="{1635DA8A-138F-48A1-9C85-52947E284BC8}" cxnId="{91CDDA45-F03D-4B20-B354-C78068DC480D}" type="parTrans">
      <dgm:prSet/>
      <dgm:spPr/>
      <dgm:t>
        <a:bodyPr/>
        <a:lstStyle/>
        <a:p>
          <a:endParaRPr lang="en-CA"/>
        </a:p>
      </dgm:t>
    </dgm:pt>
    <dgm:pt modelId="{5B1B9221-1044-403A-81A4-A41C0E0449B9}" cxnId="{91CDDA45-F03D-4B20-B354-C78068DC480D}" type="sibTrans">
      <dgm:prSet/>
      <dgm:spPr/>
      <dgm:t>
        <a:bodyPr/>
        <a:lstStyle/>
        <a:p>
          <a:endParaRPr lang="en-CA"/>
        </a:p>
      </dgm:t>
    </dgm:pt>
    <dgm:pt modelId="{5E715238-0243-4B0E-84F0-3572BED2843B}">
      <dgm:prSet phldrT="[Text]"/>
      <dgm:spPr/>
      <dgm:t>
        <a:bodyPr/>
        <a:lstStyle/>
        <a:p>
          <a:r>
            <a:rPr lang="en-CA" dirty="0"/>
            <a:t>Setup Decisions</a:t>
          </a:r>
        </a:p>
      </dgm:t>
    </dgm:pt>
    <dgm:pt modelId="{37C7220A-1F26-46EF-B19E-0F6F41572631}" cxnId="{933FC1C8-14D2-45E6-9D75-DFEE73C4AF3D}" type="parTrans">
      <dgm:prSet/>
      <dgm:spPr/>
      <dgm:t>
        <a:bodyPr/>
        <a:lstStyle/>
        <a:p>
          <a:endParaRPr lang="en-CA"/>
        </a:p>
      </dgm:t>
    </dgm:pt>
    <dgm:pt modelId="{18820F0F-724D-4DC1-9209-8C14E64BDBE5}" cxnId="{933FC1C8-14D2-45E6-9D75-DFEE73C4AF3D}" type="sibTrans">
      <dgm:prSet/>
      <dgm:spPr/>
      <dgm:t>
        <a:bodyPr/>
        <a:lstStyle/>
        <a:p>
          <a:endParaRPr lang="en-CA"/>
        </a:p>
      </dgm:t>
    </dgm:pt>
    <dgm:pt modelId="{310E8F2C-89DE-4BA5-97DA-F646BC52F749}">
      <dgm:prSet phldrT="[Text]"/>
      <dgm:spPr/>
      <dgm:t>
        <a:bodyPr/>
        <a:lstStyle/>
        <a:p>
          <a:r>
            <a:rPr lang="en-CA" dirty="0"/>
            <a:t>Basic Administration</a:t>
          </a:r>
        </a:p>
      </dgm:t>
    </dgm:pt>
    <dgm:pt modelId="{CE5653AB-9867-430F-83A4-4D43B9255EAA}" cxnId="{873FB72E-8684-4E1F-A702-6347BB0BAFE6}" type="parTrans">
      <dgm:prSet/>
      <dgm:spPr/>
      <dgm:t>
        <a:bodyPr/>
        <a:lstStyle/>
        <a:p>
          <a:endParaRPr lang="en-CA"/>
        </a:p>
      </dgm:t>
    </dgm:pt>
    <dgm:pt modelId="{AB853960-23F8-4467-9195-EBC196F92A59}" cxnId="{873FB72E-8684-4E1F-A702-6347BB0BAFE6}" type="sibTrans">
      <dgm:prSet/>
      <dgm:spPr/>
      <dgm:t>
        <a:bodyPr/>
        <a:lstStyle/>
        <a:p>
          <a:endParaRPr lang="en-CA"/>
        </a:p>
      </dgm:t>
    </dgm:pt>
    <dgm:pt modelId="{1B32BFAB-23DB-458D-94EA-4D1D7E0BE7E2}">
      <dgm:prSet/>
      <dgm:spPr/>
      <dgm:t>
        <a:bodyPr/>
        <a:lstStyle/>
        <a:p>
          <a:r>
            <a:rPr lang="en-CA" dirty="0"/>
            <a:t>Built-In Servers</a:t>
          </a:r>
        </a:p>
      </dgm:t>
    </dgm:pt>
    <dgm:pt modelId="{2E2DA834-E4F8-4A0E-8F8C-141E768420D2}" cxnId="{5778F949-9F64-41AF-94D4-51F663956E2C}" type="parTrans">
      <dgm:prSet/>
      <dgm:spPr/>
    </dgm:pt>
    <dgm:pt modelId="{432E68EA-BAC9-408F-8642-0F529E819F97}" cxnId="{5778F949-9F64-41AF-94D4-51F663956E2C}" type="sibTrans">
      <dgm:prSet/>
      <dgm:spPr/>
    </dgm:pt>
    <dgm:pt modelId="{7008D803-46B8-4E8D-A0B3-36DDA4C039AE}">
      <dgm:prSet/>
      <dgm:spPr/>
      <dgm:t>
        <a:bodyPr/>
        <a:lstStyle/>
        <a:p>
          <a:r>
            <a:rPr lang="en-CA" dirty="0"/>
            <a:t>Fundamental Maintenance</a:t>
          </a:r>
        </a:p>
      </dgm:t>
    </dgm:pt>
    <dgm:pt modelId="{D089FAF0-E39A-4D5E-BC22-C7FB0A80AD6E}" cxnId="{9FB8271C-2483-4F36-82CA-06BC621EAA96}" type="parTrans">
      <dgm:prSet/>
      <dgm:spPr/>
    </dgm:pt>
    <dgm:pt modelId="{89B01412-7B38-485C-8C6A-4E052169433B}" cxnId="{9FB8271C-2483-4F36-82CA-06BC621EAA96}" type="sibTrans">
      <dgm:prSet/>
      <dgm:spPr/>
    </dgm:pt>
    <dgm:pt modelId="{00A29441-C803-47C2-AA0A-B55D1C09585E}">
      <dgm:prSet/>
      <dgm:spPr/>
      <dgm:t>
        <a:bodyPr/>
        <a:lstStyle/>
        <a:p>
          <a:r>
            <a:rPr lang="en-CA" dirty="0" err="1"/>
            <a:t>FortiGate</a:t>
          </a:r>
          <a:r>
            <a:rPr lang="en-CA" dirty="0"/>
            <a:t> Within the Security Fabric</a:t>
          </a:r>
        </a:p>
      </dgm:t>
    </dgm:pt>
    <dgm:pt modelId="{69FBD88B-32AD-406D-9913-596ADE6553F1}" cxnId="{50E24846-19EE-4DB1-B327-823B48ECCC76}" type="parTrans">
      <dgm:prSet/>
      <dgm:spPr/>
    </dgm:pt>
    <dgm:pt modelId="{BD464A6F-46EC-4D28-B8F4-A5B2FFEACF98}" cxnId="{50E24846-19EE-4DB1-B327-823B48ECCC76}" type="sibTrans">
      <dgm:prSet/>
      <dgm:spPr/>
    </dgm:pt>
    <dgm:pt modelId="{3FB16CE5-CAA2-4957-8C7B-4DB8F06B5FE6}" type="pres">
      <dgm:prSet presAssocID="{D043F5CB-BC5D-4A11-AB32-2960081BEC2E}" presName="Name0" presStyleCnt="0">
        <dgm:presLayoutVars>
          <dgm:chMax val="7"/>
          <dgm:chPref val="7"/>
          <dgm:dir/>
        </dgm:presLayoutVars>
      </dgm:prSet>
      <dgm:spPr/>
    </dgm:pt>
    <dgm:pt modelId="{741DC565-FE42-4ACF-8359-44981FFC1B12}" type="pres">
      <dgm:prSet presAssocID="{D043F5CB-BC5D-4A11-AB32-2960081BEC2E}" presName="Name1" presStyleCnt="0"/>
      <dgm:spPr/>
    </dgm:pt>
    <dgm:pt modelId="{006628EE-2672-4E73-AF80-C2FA6DA0F245}" type="pres">
      <dgm:prSet presAssocID="{D043F5CB-BC5D-4A11-AB32-2960081BEC2E}" presName="cycle" presStyleCnt="0"/>
      <dgm:spPr/>
    </dgm:pt>
    <dgm:pt modelId="{83CBCA6B-4523-45AB-8C5C-5DCAC4D94B22}" type="pres">
      <dgm:prSet presAssocID="{D043F5CB-BC5D-4A11-AB32-2960081BEC2E}" presName="srcNode" presStyleLbl="node1" presStyleIdx="0" presStyleCnt="6"/>
      <dgm:spPr/>
    </dgm:pt>
    <dgm:pt modelId="{D593A696-9230-4ACA-9D52-83E05F9F38F7}" type="pres">
      <dgm:prSet presAssocID="{D043F5CB-BC5D-4A11-AB32-2960081BEC2E}" presName="conn" presStyleLbl="parChTrans1D2" presStyleIdx="0" presStyleCnt="1"/>
      <dgm:spPr/>
    </dgm:pt>
    <dgm:pt modelId="{2CD41FF4-48CE-42E3-8206-C4D806851A54}" type="pres">
      <dgm:prSet presAssocID="{D043F5CB-BC5D-4A11-AB32-2960081BEC2E}" presName="extraNode" presStyleLbl="node1" presStyleIdx="0" presStyleCnt="6"/>
      <dgm:spPr/>
    </dgm:pt>
    <dgm:pt modelId="{BC70810A-B28C-4236-8A87-6A2163164CC9}" type="pres">
      <dgm:prSet presAssocID="{D043F5CB-BC5D-4A11-AB32-2960081BEC2E}" presName="dstNode" presStyleLbl="node1" presStyleIdx="0" presStyleCnt="6"/>
      <dgm:spPr/>
    </dgm:pt>
    <dgm:pt modelId="{4F10BD40-3D78-480D-9C3C-DEEAA6B532C0}" type="pres">
      <dgm:prSet presAssocID="{A5A548B3-6AC7-4528-ADEB-4C80B2EB9FE1}" presName="text_1" presStyleLbl="node1" presStyleIdx="0" presStyleCnt="6">
        <dgm:presLayoutVars>
          <dgm:bulletEnabled val="1"/>
        </dgm:presLayoutVars>
      </dgm:prSet>
      <dgm:spPr/>
    </dgm:pt>
    <dgm:pt modelId="{35D0FE1D-F306-4BA6-BA98-7A522EF93A6B}" type="pres">
      <dgm:prSet presAssocID="{A5A548B3-6AC7-4528-ADEB-4C80B2EB9FE1}" presName="accent_1" presStyleCnt="0"/>
      <dgm:spPr/>
    </dgm:pt>
    <dgm:pt modelId="{9538A860-37A9-47C9-89B1-15B5ED1C3C45}" type="pres">
      <dgm:prSet presAssocID="{A5A548B3-6AC7-4528-ADEB-4C80B2EB9FE1}" presName="accentRepeatNode" presStyleLbl="solidFgAcc1" presStyleIdx="0" presStyleCnt="6"/>
      <dgm:spPr/>
    </dgm:pt>
    <dgm:pt modelId="{10C2ADB5-FB0D-4752-B06B-69F09CC2A46D}" type="pres">
      <dgm:prSet presAssocID="{5E715238-0243-4B0E-84F0-3572BED2843B}" presName="text_2" presStyleLbl="node1" presStyleIdx="1" presStyleCnt="6">
        <dgm:presLayoutVars>
          <dgm:bulletEnabled val="1"/>
        </dgm:presLayoutVars>
      </dgm:prSet>
      <dgm:spPr/>
    </dgm:pt>
    <dgm:pt modelId="{C0CAC0D3-EF99-4C9D-8A19-17647A156FC1}" type="pres">
      <dgm:prSet presAssocID="{5E715238-0243-4B0E-84F0-3572BED2843B}" presName="accent_2" presStyleCnt="0"/>
      <dgm:spPr/>
    </dgm:pt>
    <dgm:pt modelId="{4878E8A0-0F62-483E-9C85-41A7D184C6F2}" type="pres">
      <dgm:prSet presAssocID="{5E715238-0243-4B0E-84F0-3572BED2843B}" presName="accentRepeatNode" presStyleLbl="solidFgAcc1" presStyleIdx="1" presStyleCnt="6"/>
      <dgm:spPr/>
    </dgm:pt>
    <dgm:pt modelId="{A63D8216-A541-4DFA-963D-37F99664E5CA}" type="pres">
      <dgm:prSet presAssocID="{310E8F2C-89DE-4BA5-97DA-F646BC52F749}" presName="text_3" presStyleLbl="node1" presStyleIdx="2" presStyleCnt="6">
        <dgm:presLayoutVars>
          <dgm:bulletEnabled val="1"/>
        </dgm:presLayoutVars>
      </dgm:prSet>
      <dgm:spPr/>
    </dgm:pt>
    <dgm:pt modelId="{0DAD6A51-E37D-47F7-9190-791ADE01403A}" type="pres">
      <dgm:prSet presAssocID="{310E8F2C-89DE-4BA5-97DA-F646BC52F749}" presName="accent_3" presStyleCnt="0"/>
      <dgm:spPr/>
    </dgm:pt>
    <dgm:pt modelId="{0B3E8BE0-A7F0-4C2D-9FEB-4C59B0782F15}" type="pres">
      <dgm:prSet presAssocID="{310E8F2C-89DE-4BA5-97DA-F646BC52F749}" presName="accentRepeatNode" presStyleLbl="solidFgAcc1" presStyleIdx="2" presStyleCnt="6"/>
      <dgm:spPr/>
    </dgm:pt>
    <dgm:pt modelId="{4A9BC583-2458-4662-B388-882DF4A4275C}" type="pres">
      <dgm:prSet presAssocID="{1B32BFAB-23DB-458D-94EA-4D1D7E0BE7E2}" presName="text_4" presStyleLbl="node1" presStyleIdx="3" presStyleCnt="6">
        <dgm:presLayoutVars>
          <dgm:bulletEnabled val="1"/>
        </dgm:presLayoutVars>
      </dgm:prSet>
      <dgm:spPr/>
    </dgm:pt>
    <dgm:pt modelId="{9CFC1F2D-3E75-41E5-8738-4746A3F93A2D}" type="pres">
      <dgm:prSet presAssocID="{1B32BFAB-23DB-458D-94EA-4D1D7E0BE7E2}" presName="accent_4" presStyleCnt="0"/>
      <dgm:spPr/>
    </dgm:pt>
    <dgm:pt modelId="{7FB2132B-A948-476F-977D-F3D5D0BC4C47}" type="pres">
      <dgm:prSet presAssocID="{1B32BFAB-23DB-458D-94EA-4D1D7E0BE7E2}" presName="accentRepeatNode" presStyleLbl="solidFgAcc1" presStyleIdx="3" presStyleCnt="6"/>
      <dgm:spPr/>
    </dgm:pt>
    <dgm:pt modelId="{01EB4AC3-460C-4909-A513-22E778038166}" type="pres">
      <dgm:prSet presAssocID="{7008D803-46B8-4E8D-A0B3-36DDA4C039AE}" presName="text_5" presStyleLbl="node1" presStyleIdx="4" presStyleCnt="6">
        <dgm:presLayoutVars>
          <dgm:bulletEnabled val="1"/>
        </dgm:presLayoutVars>
      </dgm:prSet>
      <dgm:spPr/>
    </dgm:pt>
    <dgm:pt modelId="{F433DA33-5C4A-40E9-BD08-BE11E8B8E92E}" type="pres">
      <dgm:prSet presAssocID="{7008D803-46B8-4E8D-A0B3-36DDA4C039AE}" presName="accent_5" presStyleCnt="0"/>
      <dgm:spPr/>
    </dgm:pt>
    <dgm:pt modelId="{87562175-0849-4DF8-B27D-586CB208566E}" type="pres">
      <dgm:prSet presAssocID="{7008D803-46B8-4E8D-A0B3-36DDA4C039AE}" presName="accentRepeatNode" presStyleLbl="solidFgAcc1" presStyleIdx="4" presStyleCnt="6"/>
      <dgm:spPr/>
    </dgm:pt>
    <dgm:pt modelId="{6754B359-2364-4BE3-AA14-DD2B2B9AFF5F}" type="pres">
      <dgm:prSet presAssocID="{00A29441-C803-47C2-AA0A-B55D1C09585E}" presName="text_6" presStyleLbl="node1" presStyleIdx="5" presStyleCnt="6">
        <dgm:presLayoutVars>
          <dgm:bulletEnabled val="1"/>
        </dgm:presLayoutVars>
      </dgm:prSet>
      <dgm:spPr/>
    </dgm:pt>
    <dgm:pt modelId="{9543D24C-3EFF-4793-BCEB-749095ECCEBB}" type="pres">
      <dgm:prSet presAssocID="{00A29441-C803-47C2-AA0A-B55D1C09585E}" presName="accent_6" presStyleCnt="0"/>
      <dgm:spPr/>
    </dgm:pt>
    <dgm:pt modelId="{67132242-2F40-4F47-918B-1B4061EE1B84}" type="pres">
      <dgm:prSet presAssocID="{00A29441-C803-47C2-AA0A-B55D1C09585E}" presName="accentRepeatNode" presStyleLbl="solidFgAcc1" presStyleIdx="5" presStyleCnt="6"/>
      <dgm:spPr/>
    </dgm:pt>
  </dgm:ptLst>
  <dgm:cxnLst>
    <dgm:cxn modelId="{9FB8271C-2483-4F36-82CA-06BC621EAA96}" srcId="{D043F5CB-BC5D-4A11-AB32-2960081BEC2E}" destId="{7008D803-46B8-4E8D-A0B3-36DDA4C039AE}" srcOrd="4" destOrd="0" parTransId="{D089FAF0-E39A-4D5E-BC22-C7FB0A80AD6E}" sibTransId="{89B01412-7B38-485C-8C6A-4E052169433B}"/>
    <dgm:cxn modelId="{873FB72E-8684-4E1F-A702-6347BB0BAFE6}" srcId="{D043F5CB-BC5D-4A11-AB32-2960081BEC2E}" destId="{310E8F2C-89DE-4BA5-97DA-F646BC52F749}" srcOrd="2" destOrd="0" parTransId="{CE5653AB-9867-430F-83A4-4D43B9255EAA}" sibTransId="{AB853960-23F8-4467-9195-EBC196F92A59}"/>
    <dgm:cxn modelId="{91CDDA45-F03D-4B20-B354-C78068DC480D}" srcId="{D043F5CB-BC5D-4A11-AB32-2960081BEC2E}" destId="{A5A548B3-6AC7-4528-ADEB-4C80B2EB9FE1}" srcOrd="0" destOrd="0" parTransId="{1635DA8A-138F-48A1-9C85-52947E284BC8}" sibTransId="{5B1B9221-1044-403A-81A4-A41C0E0449B9}"/>
    <dgm:cxn modelId="{50E24846-19EE-4DB1-B327-823B48ECCC76}" srcId="{D043F5CB-BC5D-4A11-AB32-2960081BEC2E}" destId="{00A29441-C803-47C2-AA0A-B55D1C09585E}" srcOrd="5" destOrd="0" parTransId="{69FBD88B-32AD-406D-9913-596ADE6553F1}" sibTransId="{BD464A6F-46EC-4D28-B8F4-A5B2FFEACF98}"/>
    <dgm:cxn modelId="{5778F949-9F64-41AF-94D4-51F663956E2C}" srcId="{D043F5CB-BC5D-4A11-AB32-2960081BEC2E}" destId="{1B32BFAB-23DB-458D-94EA-4D1D7E0BE7E2}" srcOrd="3" destOrd="0" parTransId="{2E2DA834-E4F8-4A0E-8F8C-141E768420D2}" sibTransId="{432E68EA-BAC9-408F-8642-0F529E819F97}"/>
    <dgm:cxn modelId="{0181B655-D5D6-4389-9828-1CB08B61ABAB}" type="presOf" srcId="{00A29441-C803-47C2-AA0A-B55D1C09585E}" destId="{6754B359-2364-4BE3-AA14-DD2B2B9AFF5F}" srcOrd="0" destOrd="0" presId="urn:microsoft.com/office/officeart/2008/layout/VerticalCurvedList"/>
    <dgm:cxn modelId="{23B5628C-DDA9-40BE-A058-CA62E422F5F9}" type="presOf" srcId="{1B32BFAB-23DB-458D-94EA-4D1D7E0BE7E2}" destId="{4A9BC583-2458-4662-B388-882DF4A4275C}" srcOrd="0" destOrd="0" presId="urn:microsoft.com/office/officeart/2008/layout/VerticalCurvedList"/>
    <dgm:cxn modelId="{863C6E8D-37E1-4053-B485-1A41A4B0FEC1}" type="presOf" srcId="{5B1B9221-1044-403A-81A4-A41C0E0449B9}" destId="{D593A696-9230-4ACA-9D52-83E05F9F38F7}" srcOrd="0" destOrd="0" presId="urn:microsoft.com/office/officeart/2008/layout/VerticalCurvedList"/>
    <dgm:cxn modelId="{E29087AA-4318-4465-931B-7EDF19ABC92B}" type="presOf" srcId="{A5A548B3-6AC7-4528-ADEB-4C80B2EB9FE1}" destId="{4F10BD40-3D78-480D-9C3C-DEEAA6B532C0}" srcOrd="0" destOrd="0" presId="urn:microsoft.com/office/officeart/2008/layout/VerticalCurvedList"/>
    <dgm:cxn modelId="{933FC1C8-14D2-45E6-9D75-DFEE73C4AF3D}" srcId="{D043F5CB-BC5D-4A11-AB32-2960081BEC2E}" destId="{5E715238-0243-4B0E-84F0-3572BED2843B}" srcOrd="1" destOrd="0" parTransId="{37C7220A-1F26-46EF-B19E-0F6F41572631}" sibTransId="{18820F0F-724D-4DC1-9209-8C14E64BDBE5}"/>
    <dgm:cxn modelId="{86D3F9D2-7F48-4D73-82F4-54E8D5D4A883}" type="presOf" srcId="{7008D803-46B8-4E8D-A0B3-36DDA4C039AE}" destId="{01EB4AC3-460C-4909-A513-22E778038166}" srcOrd="0" destOrd="0" presId="urn:microsoft.com/office/officeart/2008/layout/VerticalCurvedList"/>
    <dgm:cxn modelId="{D11CF7DA-1625-4377-BA4E-174A1EF1142A}" type="presOf" srcId="{5E715238-0243-4B0E-84F0-3572BED2843B}" destId="{10C2ADB5-FB0D-4752-B06B-69F09CC2A46D}" srcOrd="0" destOrd="0" presId="urn:microsoft.com/office/officeart/2008/layout/VerticalCurvedList"/>
    <dgm:cxn modelId="{92F185DD-AB6A-4F2D-A992-0892129C46E1}" type="presOf" srcId="{D043F5CB-BC5D-4A11-AB32-2960081BEC2E}" destId="{3FB16CE5-CAA2-4957-8C7B-4DB8F06B5FE6}" srcOrd="0" destOrd="0" presId="urn:microsoft.com/office/officeart/2008/layout/VerticalCurvedList"/>
    <dgm:cxn modelId="{A957C9E9-29EE-4B93-AA66-F92F0BBA8AD2}" type="presOf" srcId="{310E8F2C-89DE-4BA5-97DA-F646BC52F749}" destId="{A63D8216-A541-4DFA-963D-37F99664E5CA}" srcOrd="0" destOrd="0" presId="urn:microsoft.com/office/officeart/2008/layout/VerticalCurvedList"/>
    <dgm:cxn modelId="{63F82BF8-9349-4C7E-8BDB-937EAEF07DF0}" type="presParOf" srcId="{3FB16CE5-CAA2-4957-8C7B-4DB8F06B5FE6}" destId="{741DC565-FE42-4ACF-8359-44981FFC1B12}" srcOrd="0" destOrd="0" presId="urn:microsoft.com/office/officeart/2008/layout/VerticalCurvedList"/>
    <dgm:cxn modelId="{FB0E4741-CFDD-4801-8049-51D9207685AB}" type="presParOf" srcId="{741DC565-FE42-4ACF-8359-44981FFC1B12}" destId="{006628EE-2672-4E73-AF80-C2FA6DA0F245}" srcOrd="0" destOrd="0" presId="urn:microsoft.com/office/officeart/2008/layout/VerticalCurvedList"/>
    <dgm:cxn modelId="{A8A2FAAB-6F13-4D26-9A4D-8A2992F6C386}" type="presParOf" srcId="{006628EE-2672-4E73-AF80-C2FA6DA0F245}" destId="{83CBCA6B-4523-45AB-8C5C-5DCAC4D94B22}" srcOrd="0" destOrd="0" presId="urn:microsoft.com/office/officeart/2008/layout/VerticalCurvedList"/>
    <dgm:cxn modelId="{2D7FE5A9-810E-4947-B411-BD5116E42C75}" type="presParOf" srcId="{006628EE-2672-4E73-AF80-C2FA6DA0F245}" destId="{D593A696-9230-4ACA-9D52-83E05F9F38F7}" srcOrd="1" destOrd="0" presId="urn:microsoft.com/office/officeart/2008/layout/VerticalCurvedList"/>
    <dgm:cxn modelId="{3C418D1E-A7D2-421B-8ACA-8280FA9F4D66}" type="presParOf" srcId="{006628EE-2672-4E73-AF80-C2FA6DA0F245}" destId="{2CD41FF4-48CE-42E3-8206-C4D806851A54}" srcOrd="2" destOrd="0" presId="urn:microsoft.com/office/officeart/2008/layout/VerticalCurvedList"/>
    <dgm:cxn modelId="{7FBCF795-F0FE-4E01-87A6-73D562603837}" type="presParOf" srcId="{006628EE-2672-4E73-AF80-C2FA6DA0F245}" destId="{BC70810A-B28C-4236-8A87-6A2163164CC9}" srcOrd="3" destOrd="0" presId="urn:microsoft.com/office/officeart/2008/layout/VerticalCurvedList"/>
    <dgm:cxn modelId="{D71B757D-0CCB-4216-A091-FBD918DDDBF0}" type="presParOf" srcId="{741DC565-FE42-4ACF-8359-44981FFC1B12}" destId="{4F10BD40-3D78-480D-9C3C-DEEAA6B532C0}" srcOrd="1" destOrd="0" presId="urn:microsoft.com/office/officeart/2008/layout/VerticalCurvedList"/>
    <dgm:cxn modelId="{E7A07420-554C-4F8B-B7B7-F45404ADCE0E}" type="presParOf" srcId="{741DC565-FE42-4ACF-8359-44981FFC1B12}" destId="{35D0FE1D-F306-4BA6-BA98-7A522EF93A6B}" srcOrd="2" destOrd="0" presId="urn:microsoft.com/office/officeart/2008/layout/VerticalCurvedList"/>
    <dgm:cxn modelId="{116BF195-3ABF-4A0A-A971-6B5A6CB96DCA}" type="presParOf" srcId="{35D0FE1D-F306-4BA6-BA98-7A522EF93A6B}" destId="{9538A860-37A9-47C9-89B1-15B5ED1C3C45}" srcOrd="0" destOrd="0" presId="urn:microsoft.com/office/officeart/2008/layout/VerticalCurvedList"/>
    <dgm:cxn modelId="{0756B3C1-F621-4640-998C-EA42947FA883}" type="presParOf" srcId="{741DC565-FE42-4ACF-8359-44981FFC1B12}" destId="{10C2ADB5-FB0D-4752-B06B-69F09CC2A46D}" srcOrd="3" destOrd="0" presId="urn:microsoft.com/office/officeart/2008/layout/VerticalCurvedList"/>
    <dgm:cxn modelId="{C743A830-3E16-40EF-B7B7-E0C19AF59B86}" type="presParOf" srcId="{741DC565-FE42-4ACF-8359-44981FFC1B12}" destId="{C0CAC0D3-EF99-4C9D-8A19-17647A156FC1}" srcOrd="4" destOrd="0" presId="urn:microsoft.com/office/officeart/2008/layout/VerticalCurvedList"/>
    <dgm:cxn modelId="{4BAE6654-9851-4C04-BF0B-B7ADE55AA0A2}" type="presParOf" srcId="{C0CAC0D3-EF99-4C9D-8A19-17647A156FC1}" destId="{4878E8A0-0F62-483E-9C85-41A7D184C6F2}" srcOrd="0" destOrd="0" presId="urn:microsoft.com/office/officeart/2008/layout/VerticalCurvedList"/>
    <dgm:cxn modelId="{139D56BC-B998-436B-8BAA-65011A841A6B}" type="presParOf" srcId="{741DC565-FE42-4ACF-8359-44981FFC1B12}" destId="{A63D8216-A541-4DFA-963D-37F99664E5CA}" srcOrd="5" destOrd="0" presId="urn:microsoft.com/office/officeart/2008/layout/VerticalCurvedList"/>
    <dgm:cxn modelId="{33E8BA23-929E-40A8-93F2-15F1A1DC20BD}" type="presParOf" srcId="{741DC565-FE42-4ACF-8359-44981FFC1B12}" destId="{0DAD6A51-E37D-47F7-9190-791ADE01403A}" srcOrd="6" destOrd="0" presId="urn:microsoft.com/office/officeart/2008/layout/VerticalCurvedList"/>
    <dgm:cxn modelId="{CFACAF72-F08E-48D6-82AB-1EEF34AD97B6}" type="presParOf" srcId="{0DAD6A51-E37D-47F7-9190-791ADE01403A}" destId="{0B3E8BE0-A7F0-4C2D-9FEB-4C59B0782F15}" srcOrd="0" destOrd="0" presId="urn:microsoft.com/office/officeart/2008/layout/VerticalCurvedList"/>
    <dgm:cxn modelId="{3A739FB2-B68A-44EB-B3A1-6608729A0D9C}" type="presParOf" srcId="{741DC565-FE42-4ACF-8359-44981FFC1B12}" destId="{4A9BC583-2458-4662-B388-882DF4A4275C}" srcOrd="7" destOrd="0" presId="urn:microsoft.com/office/officeart/2008/layout/VerticalCurvedList"/>
    <dgm:cxn modelId="{5DF76CCF-ADAA-473F-9C16-77A9F320B184}" type="presParOf" srcId="{741DC565-FE42-4ACF-8359-44981FFC1B12}" destId="{9CFC1F2D-3E75-41E5-8738-4746A3F93A2D}" srcOrd="8" destOrd="0" presId="urn:microsoft.com/office/officeart/2008/layout/VerticalCurvedList"/>
    <dgm:cxn modelId="{B6693E4F-2AAB-474B-8D94-EB78F1E93B58}" type="presParOf" srcId="{9CFC1F2D-3E75-41E5-8738-4746A3F93A2D}" destId="{7FB2132B-A948-476F-977D-F3D5D0BC4C47}" srcOrd="0" destOrd="0" presId="urn:microsoft.com/office/officeart/2008/layout/VerticalCurvedList"/>
    <dgm:cxn modelId="{D4104CAC-25CF-49A1-BB64-4AA8298D6446}" type="presParOf" srcId="{741DC565-FE42-4ACF-8359-44981FFC1B12}" destId="{01EB4AC3-460C-4909-A513-22E778038166}" srcOrd="9" destOrd="0" presId="urn:microsoft.com/office/officeart/2008/layout/VerticalCurvedList"/>
    <dgm:cxn modelId="{69C89DCD-B5DC-4F98-9D6E-50F5FF69C741}" type="presParOf" srcId="{741DC565-FE42-4ACF-8359-44981FFC1B12}" destId="{F433DA33-5C4A-40E9-BD08-BE11E8B8E92E}" srcOrd="10" destOrd="0" presId="urn:microsoft.com/office/officeart/2008/layout/VerticalCurvedList"/>
    <dgm:cxn modelId="{E04A02A5-1EF9-4A89-955D-AF01412C36FE}" type="presParOf" srcId="{F433DA33-5C4A-40E9-BD08-BE11E8B8E92E}" destId="{87562175-0849-4DF8-B27D-586CB208566E}" srcOrd="0" destOrd="0" presId="urn:microsoft.com/office/officeart/2008/layout/VerticalCurvedList"/>
    <dgm:cxn modelId="{0B26B452-D670-4B50-85CA-E3B41E1893BB}" type="presParOf" srcId="{741DC565-FE42-4ACF-8359-44981FFC1B12}" destId="{6754B359-2364-4BE3-AA14-DD2B2B9AFF5F}" srcOrd="11" destOrd="0" presId="urn:microsoft.com/office/officeart/2008/layout/VerticalCurvedList"/>
    <dgm:cxn modelId="{C869C99E-74FD-48DA-B6D1-CAA5E5D1D288}" type="presParOf" srcId="{741DC565-FE42-4ACF-8359-44981FFC1B12}" destId="{9543D24C-3EFF-4793-BCEB-749095ECCEBB}" srcOrd="12" destOrd="0" presId="urn:microsoft.com/office/officeart/2008/layout/VerticalCurvedList"/>
    <dgm:cxn modelId="{37D583D8-1B8D-4497-98D5-591BCCFF2685}" type="presParOf" srcId="{9543D24C-3EFF-4793-BCEB-749095ECCEBB}" destId="{67132242-2F40-4F47-918B-1B4061EE1B84}" srcOrd="0" destOrd="0" presId="urn:microsoft.com/office/officeart/2008/layout/VerticalCurvedList"/>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043F5CB-BC5D-4A11-AB32-2960081BEC2E}" type="doc">
      <dgm:prSet loTypeId="urn:microsoft.com/office/officeart/2008/layout/VerticalCurvedList" loCatId="list" qsTypeId="urn:microsoft.com/office/officeart/2005/8/quickstyle/simple1" qsCatId="simple" csTypeId="urn:microsoft.com/office/officeart/2005/8/colors/accent3_1" csCatId="accent3" phldr="1"/>
      <dgm:spPr/>
      <dgm:t>
        <a:bodyPr/>
        <a:lstStyle/>
        <a:p>
          <a:endParaRPr lang="en-CA"/>
        </a:p>
      </dgm:t>
    </dgm:pt>
    <dgm:pt modelId="{A5A548B3-6AC7-4528-ADEB-4C80B2EB9FE1}">
      <dgm:prSet phldrT="[Text]"/>
      <dgm:spPr/>
      <dgm:t>
        <a:bodyPr/>
        <a:lstStyle/>
        <a:p>
          <a:r>
            <a:rPr lang="en-CA" dirty="0"/>
            <a:t>High-Level Features</a:t>
          </a:r>
        </a:p>
      </dgm:t>
    </dgm:pt>
    <dgm:pt modelId="{1635DA8A-138F-48A1-9C85-52947E284BC8}" cxnId="{91CDDA45-F03D-4B20-B354-C78068DC480D}" type="parTrans">
      <dgm:prSet/>
      <dgm:spPr/>
      <dgm:t>
        <a:bodyPr/>
        <a:lstStyle/>
        <a:p>
          <a:endParaRPr lang="en-CA"/>
        </a:p>
      </dgm:t>
    </dgm:pt>
    <dgm:pt modelId="{5B1B9221-1044-403A-81A4-A41C0E0449B9}" cxnId="{91CDDA45-F03D-4B20-B354-C78068DC480D}" type="sibTrans">
      <dgm:prSet/>
      <dgm:spPr/>
      <dgm:t>
        <a:bodyPr/>
        <a:lstStyle/>
        <a:p>
          <a:endParaRPr lang="en-CA"/>
        </a:p>
      </dgm:t>
    </dgm:pt>
    <dgm:pt modelId="{5E715238-0243-4B0E-84F0-3572BED2843B}">
      <dgm:prSet phldrT="[Text]"/>
      <dgm:spPr/>
      <dgm:t>
        <a:bodyPr/>
        <a:lstStyle/>
        <a:p>
          <a:r>
            <a:rPr lang="en-CA" dirty="0"/>
            <a:t>Setup Decisions</a:t>
          </a:r>
        </a:p>
      </dgm:t>
    </dgm:pt>
    <dgm:pt modelId="{37C7220A-1F26-46EF-B19E-0F6F41572631}" cxnId="{933FC1C8-14D2-45E6-9D75-DFEE73C4AF3D}" type="parTrans">
      <dgm:prSet/>
      <dgm:spPr/>
      <dgm:t>
        <a:bodyPr/>
        <a:lstStyle/>
        <a:p>
          <a:endParaRPr lang="en-CA"/>
        </a:p>
      </dgm:t>
    </dgm:pt>
    <dgm:pt modelId="{18820F0F-724D-4DC1-9209-8C14E64BDBE5}" cxnId="{933FC1C8-14D2-45E6-9D75-DFEE73C4AF3D}" type="sibTrans">
      <dgm:prSet/>
      <dgm:spPr/>
      <dgm:t>
        <a:bodyPr/>
        <a:lstStyle/>
        <a:p>
          <a:endParaRPr lang="en-CA"/>
        </a:p>
      </dgm:t>
    </dgm:pt>
    <dgm:pt modelId="{310E8F2C-89DE-4BA5-97DA-F646BC52F749}">
      <dgm:prSet phldrT="[Text]"/>
      <dgm:spPr/>
      <dgm:t>
        <a:bodyPr/>
        <a:lstStyle/>
        <a:p>
          <a:r>
            <a:rPr lang="en-CA" dirty="0"/>
            <a:t>Basic Administration</a:t>
          </a:r>
        </a:p>
      </dgm:t>
    </dgm:pt>
    <dgm:pt modelId="{CE5653AB-9867-430F-83A4-4D43B9255EAA}" cxnId="{873FB72E-8684-4E1F-A702-6347BB0BAFE6}" type="parTrans">
      <dgm:prSet/>
      <dgm:spPr/>
      <dgm:t>
        <a:bodyPr/>
        <a:lstStyle/>
        <a:p>
          <a:endParaRPr lang="en-CA"/>
        </a:p>
      </dgm:t>
    </dgm:pt>
    <dgm:pt modelId="{AB853960-23F8-4467-9195-EBC196F92A59}" cxnId="{873FB72E-8684-4E1F-A702-6347BB0BAFE6}" type="sibTrans">
      <dgm:prSet/>
      <dgm:spPr/>
      <dgm:t>
        <a:bodyPr/>
        <a:lstStyle/>
        <a:p>
          <a:endParaRPr lang="en-CA"/>
        </a:p>
      </dgm:t>
    </dgm:pt>
    <dgm:pt modelId="{1B32BFAB-23DB-458D-94EA-4D1D7E0BE7E2}">
      <dgm:prSet/>
      <dgm:spPr/>
      <dgm:t>
        <a:bodyPr/>
        <a:lstStyle/>
        <a:p>
          <a:r>
            <a:rPr lang="en-CA" dirty="0"/>
            <a:t>Built-In Servers</a:t>
          </a:r>
        </a:p>
      </dgm:t>
    </dgm:pt>
    <dgm:pt modelId="{2E2DA834-E4F8-4A0E-8F8C-141E768420D2}" cxnId="{5778F949-9F64-41AF-94D4-51F663956E2C}" type="parTrans">
      <dgm:prSet/>
      <dgm:spPr/>
    </dgm:pt>
    <dgm:pt modelId="{432E68EA-BAC9-408F-8642-0F529E819F97}" cxnId="{5778F949-9F64-41AF-94D4-51F663956E2C}" type="sibTrans">
      <dgm:prSet/>
      <dgm:spPr/>
    </dgm:pt>
    <dgm:pt modelId="{7008D803-46B8-4E8D-A0B3-36DDA4C039AE}">
      <dgm:prSet/>
      <dgm:spPr/>
      <dgm:t>
        <a:bodyPr/>
        <a:lstStyle/>
        <a:p>
          <a:r>
            <a:rPr lang="en-CA" dirty="0"/>
            <a:t>Fundamental Maintenance</a:t>
          </a:r>
        </a:p>
      </dgm:t>
    </dgm:pt>
    <dgm:pt modelId="{D089FAF0-E39A-4D5E-BC22-C7FB0A80AD6E}" cxnId="{9FB8271C-2483-4F36-82CA-06BC621EAA96}" type="parTrans">
      <dgm:prSet/>
      <dgm:spPr/>
    </dgm:pt>
    <dgm:pt modelId="{89B01412-7B38-485C-8C6A-4E052169433B}" cxnId="{9FB8271C-2483-4F36-82CA-06BC621EAA96}" type="sibTrans">
      <dgm:prSet/>
      <dgm:spPr/>
    </dgm:pt>
    <dgm:pt modelId="{00A29441-C803-47C2-AA0A-B55D1C09585E}">
      <dgm:prSet/>
      <dgm:spPr/>
      <dgm:t>
        <a:bodyPr/>
        <a:lstStyle/>
        <a:p>
          <a:r>
            <a:rPr lang="en-CA" dirty="0" err="1"/>
            <a:t>FortiGate</a:t>
          </a:r>
          <a:r>
            <a:rPr lang="en-CA" dirty="0"/>
            <a:t> Within the Security Fabric</a:t>
          </a:r>
        </a:p>
      </dgm:t>
    </dgm:pt>
    <dgm:pt modelId="{69FBD88B-32AD-406D-9913-596ADE6553F1}" cxnId="{50E24846-19EE-4DB1-B327-823B48ECCC76}" type="parTrans">
      <dgm:prSet/>
      <dgm:spPr/>
    </dgm:pt>
    <dgm:pt modelId="{BD464A6F-46EC-4D28-B8F4-A5B2FFEACF98}" cxnId="{50E24846-19EE-4DB1-B327-823B48ECCC76}" type="sibTrans">
      <dgm:prSet/>
      <dgm:spPr/>
    </dgm:pt>
    <dgm:pt modelId="{3FB16CE5-CAA2-4957-8C7B-4DB8F06B5FE6}" type="pres">
      <dgm:prSet presAssocID="{D043F5CB-BC5D-4A11-AB32-2960081BEC2E}" presName="Name0" presStyleCnt="0">
        <dgm:presLayoutVars>
          <dgm:chMax val="7"/>
          <dgm:chPref val="7"/>
          <dgm:dir/>
        </dgm:presLayoutVars>
      </dgm:prSet>
      <dgm:spPr/>
    </dgm:pt>
    <dgm:pt modelId="{741DC565-FE42-4ACF-8359-44981FFC1B12}" type="pres">
      <dgm:prSet presAssocID="{D043F5CB-BC5D-4A11-AB32-2960081BEC2E}" presName="Name1" presStyleCnt="0"/>
      <dgm:spPr/>
    </dgm:pt>
    <dgm:pt modelId="{006628EE-2672-4E73-AF80-C2FA6DA0F245}" type="pres">
      <dgm:prSet presAssocID="{D043F5CB-BC5D-4A11-AB32-2960081BEC2E}" presName="cycle" presStyleCnt="0"/>
      <dgm:spPr/>
    </dgm:pt>
    <dgm:pt modelId="{83CBCA6B-4523-45AB-8C5C-5DCAC4D94B22}" type="pres">
      <dgm:prSet presAssocID="{D043F5CB-BC5D-4A11-AB32-2960081BEC2E}" presName="srcNode" presStyleLbl="node1" presStyleIdx="0" presStyleCnt="6"/>
      <dgm:spPr/>
    </dgm:pt>
    <dgm:pt modelId="{D593A696-9230-4ACA-9D52-83E05F9F38F7}" type="pres">
      <dgm:prSet presAssocID="{D043F5CB-BC5D-4A11-AB32-2960081BEC2E}" presName="conn" presStyleLbl="parChTrans1D2" presStyleIdx="0" presStyleCnt="1"/>
      <dgm:spPr/>
    </dgm:pt>
    <dgm:pt modelId="{2CD41FF4-48CE-42E3-8206-C4D806851A54}" type="pres">
      <dgm:prSet presAssocID="{D043F5CB-BC5D-4A11-AB32-2960081BEC2E}" presName="extraNode" presStyleLbl="node1" presStyleIdx="0" presStyleCnt="6"/>
      <dgm:spPr/>
    </dgm:pt>
    <dgm:pt modelId="{BC70810A-B28C-4236-8A87-6A2163164CC9}" type="pres">
      <dgm:prSet presAssocID="{D043F5CB-BC5D-4A11-AB32-2960081BEC2E}" presName="dstNode" presStyleLbl="node1" presStyleIdx="0" presStyleCnt="6"/>
      <dgm:spPr/>
    </dgm:pt>
    <dgm:pt modelId="{4F10BD40-3D78-480D-9C3C-DEEAA6B532C0}" type="pres">
      <dgm:prSet presAssocID="{A5A548B3-6AC7-4528-ADEB-4C80B2EB9FE1}" presName="text_1" presStyleLbl="node1" presStyleIdx="0" presStyleCnt="6">
        <dgm:presLayoutVars>
          <dgm:bulletEnabled val="1"/>
        </dgm:presLayoutVars>
      </dgm:prSet>
      <dgm:spPr/>
    </dgm:pt>
    <dgm:pt modelId="{35D0FE1D-F306-4BA6-BA98-7A522EF93A6B}" type="pres">
      <dgm:prSet presAssocID="{A5A548B3-6AC7-4528-ADEB-4C80B2EB9FE1}" presName="accent_1" presStyleCnt="0"/>
      <dgm:spPr/>
    </dgm:pt>
    <dgm:pt modelId="{9538A860-37A9-47C9-89B1-15B5ED1C3C45}" type="pres">
      <dgm:prSet presAssocID="{A5A548B3-6AC7-4528-ADEB-4C80B2EB9FE1}" presName="accentRepeatNode" presStyleLbl="solidFgAcc1" presStyleIdx="0" presStyleCnt="6"/>
      <dgm:spPr/>
    </dgm:pt>
    <dgm:pt modelId="{10C2ADB5-FB0D-4752-B06B-69F09CC2A46D}" type="pres">
      <dgm:prSet presAssocID="{5E715238-0243-4B0E-84F0-3572BED2843B}" presName="text_2" presStyleLbl="node1" presStyleIdx="1" presStyleCnt="6">
        <dgm:presLayoutVars>
          <dgm:bulletEnabled val="1"/>
        </dgm:presLayoutVars>
      </dgm:prSet>
      <dgm:spPr/>
    </dgm:pt>
    <dgm:pt modelId="{C0CAC0D3-EF99-4C9D-8A19-17647A156FC1}" type="pres">
      <dgm:prSet presAssocID="{5E715238-0243-4B0E-84F0-3572BED2843B}" presName="accent_2" presStyleCnt="0"/>
      <dgm:spPr/>
    </dgm:pt>
    <dgm:pt modelId="{4878E8A0-0F62-483E-9C85-41A7D184C6F2}" type="pres">
      <dgm:prSet presAssocID="{5E715238-0243-4B0E-84F0-3572BED2843B}" presName="accentRepeatNode" presStyleLbl="solidFgAcc1" presStyleIdx="1" presStyleCnt="6"/>
      <dgm:spPr/>
    </dgm:pt>
    <dgm:pt modelId="{A63D8216-A541-4DFA-963D-37F99664E5CA}" type="pres">
      <dgm:prSet presAssocID="{310E8F2C-89DE-4BA5-97DA-F646BC52F749}" presName="text_3" presStyleLbl="node1" presStyleIdx="2" presStyleCnt="6">
        <dgm:presLayoutVars>
          <dgm:bulletEnabled val="1"/>
        </dgm:presLayoutVars>
      </dgm:prSet>
      <dgm:spPr/>
    </dgm:pt>
    <dgm:pt modelId="{0DAD6A51-E37D-47F7-9190-791ADE01403A}" type="pres">
      <dgm:prSet presAssocID="{310E8F2C-89DE-4BA5-97DA-F646BC52F749}" presName="accent_3" presStyleCnt="0"/>
      <dgm:spPr/>
    </dgm:pt>
    <dgm:pt modelId="{0B3E8BE0-A7F0-4C2D-9FEB-4C59B0782F15}" type="pres">
      <dgm:prSet presAssocID="{310E8F2C-89DE-4BA5-97DA-F646BC52F749}" presName="accentRepeatNode" presStyleLbl="solidFgAcc1" presStyleIdx="2" presStyleCnt="6"/>
      <dgm:spPr/>
    </dgm:pt>
    <dgm:pt modelId="{4A9BC583-2458-4662-B388-882DF4A4275C}" type="pres">
      <dgm:prSet presAssocID="{1B32BFAB-23DB-458D-94EA-4D1D7E0BE7E2}" presName="text_4" presStyleLbl="node1" presStyleIdx="3" presStyleCnt="6">
        <dgm:presLayoutVars>
          <dgm:bulletEnabled val="1"/>
        </dgm:presLayoutVars>
      </dgm:prSet>
      <dgm:spPr/>
    </dgm:pt>
    <dgm:pt modelId="{9CFC1F2D-3E75-41E5-8738-4746A3F93A2D}" type="pres">
      <dgm:prSet presAssocID="{1B32BFAB-23DB-458D-94EA-4D1D7E0BE7E2}" presName="accent_4" presStyleCnt="0"/>
      <dgm:spPr/>
    </dgm:pt>
    <dgm:pt modelId="{7FB2132B-A948-476F-977D-F3D5D0BC4C47}" type="pres">
      <dgm:prSet presAssocID="{1B32BFAB-23DB-458D-94EA-4D1D7E0BE7E2}" presName="accentRepeatNode" presStyleLbl="solidFgAcc1" presStyleIdx="3" presStyleCnt="6"/>
      <dgm:spPr/>
    </dgm:pt>
    <dgm:pt modelId="{01EB4AC3-460C-4909-A513-22E778038166}" type="pres">
      <dgm:prSet presAssocID="{7008D803-46B8-4E8D-A0B3-36DDA4C039AE}" presName="text_5" presStyleLbl="node1" presStyleIdx="4" presStyleCnt="6">
        <dgm:presLayoutVars>
          <dgm:bulletEnabled val="1"/>
        </dgm:presLayoutVars>
      </dgm:prSet>
      <dgm:spPr/>
    </dgm:pt>
    <dgm:pt modelId="{F433DA33-5C4A-40E9-BD08-BE11E8B8E92E}" type="pres">
      <dgm:prSet presAssocID="{7008D803-46B8-4E8D-A0B3-36DDA4C039AE}" presName="accent_5" presStyleCnt="0"/>
      <dgm:spPr/>
    </dgm:pt>
    <dgm:pt modelId="{87562175-0849-4DF8-B27D-586CB208566E}" type="pres">
      <dgm:prSet presAssocID="{7008D803-46B8-4E8D-A0B3-36DDA4C039AE}" presName="accentRepeatNode" presStyleLbl="solidFgAcc1" presStyleIdx="4" presStyleCnt="6"/>
      <dgm:spPr/>
    </dgm:pt>
    <dgm:pt modelId="{6754B359-2364-4BE3-AA14-DD2B2B9AFF5F}" type="pres">
      <dgm:prSet presAssocID="{00A29441-C803-47C2-AA0A-B55D1C09585E}" presName="text_6" presStyleLbl="node1" presStyleIdx="5" presStyleCnt="6">
        <dgm:presLayoutVars>
          <dgm:bulletEnabled val="1"/>
        </dgm:presLayoutVars>
      </dgm:prSet>
      <dgm:spPr/>
    </dgm:pt>
    <dgm:pt modelId="{9543D24C-3EFF-4793-BCEB-749095ECCEBB}" type="pres">
      <dgm:prSet presAssocID="{00A29441-C803-47C2-AA0A-B55D1C09585E}" presName="accent_6" presStyleCnt="0"/>
      <dgm:spPr/>
    </dgm:pt>
    <dgm:pt modelId="{67132242-2F40-4F47-918B-1B4061EE1B84}" type="pres">
      <dgm:prSet presAssocID="{00A29441-C803-47C2-AA0A-B55D1C09585E}" presName="accentRepeatNode" presStyleLbl="solidFgAcc1" presStyleIdx="5" presStyleCnt="6"/>
      <dgm:spPr/>
    </dgm:pt>
  </dgm:ptLst>
  <dgm:cxnLst>
    <dgm:cxn modelId="{1E29410D-7F8F-4939-B78C-09DA99220D5E}" type="presOf" srcId="{1B32BFAB-23DB-458D-94EA-4D1D7E0BE7E2}" destId="{4A9BC583-2458-4662-B388-882DF4A4275C}" srcOrd="0" destOrd="0" presId="urn:microsoft.com/office/officeart/2008/layout/VerticalCurvedList"/>
    <dgm:cxn modelId="{9FB8271C-2483-4F36-82CA-06BC621EAA96}" srcId="{D043F5CB-BC5D-4A11-AB32-2960081BEC2E}" destId="{7008D803-46B8-4E8D-A0B3-36DDA4C039AE}" srcOrd="4" destOrd="0" parTransId="{D089FAF0-E39A-4D5E-BC22-C7FB0A80AD6E}" sibTransId="{89B01412-7B38-485C-8C6A-4E052169433B}"/>
    <dgm:cxn modelId="{1E73E91C-966F-47B5-A2D8-C973FC2D5A08}" type="presOf" srcId="{310E8F2C-89DE-4BA5-97DA-F646BC52F749}" destId="{A63D8216-A541-4DFA-963D-37F99664E5CA}" srcOrd="0" destOrd="0" presId="urn:microsoft.com/office/officeart/2008/layout/VerticalCurvedList"/>
    <dgm:cxn modelId="{A188E023-8252-4423-AAF3-B212556820B0}" type="presOf" srcId="{00A29441-C803-47C2-AA0A-B55D1C09585E}" destId="{6754B359-2364-4BE3-AA14-DD2B2B9AFF5F}" srcOrd="0" destOrd="0" presId="urn:microsoft.com/office/officeart/2008/layout/VerticalCurvedList"/>
    <dgm:cxn modelId="{873FB72E-8684-4E1F-A702-6347BB0BAFE6}" srcId="{D043F5CB-BC5D-4A11-AB32-2960081BEC2E}" destId="{310E8F2C-89DE-4BA5-97DA-F646BC52F749}" srcOrd="2" destOrd="0" parTransId="{CE5653AB-9867-430F-83A4-4D43B9255EAA}" sibTransId="{AB853960-23F8-4467-9195-EBC196F92A59}"/>
    <dgm:cxn modelId="{F4CE3438-145F-4387-8F22-1879AEA75004}" type="presOf" srcId="{A5A548B3-6AC7-4528-ADEB-4C80B2EB9FE1}" destId="{4F10BD40-3D78-480D-9C3C-DEEAA6B532C0}" srcOrd="0" destOrd="0" presId="urn:microsoft.com/office/officeart/2008/layout/VerticalCurvedList"/>
    <dgm:cxn modelId="{91CDDA45-F03D-4B20-B354-C78068DC480D}" srcId="{D043F5CB-BC5D-4A11-AB32-2960081BEC2E}" destId="{A5A548B3-6AC7-4528-ADEB-4C80B2EB9FE1}" srcOrd="0" destOrd="0" parTransId="{1635DA8A-138F-48A1-9C85-52947E284BC8}" sibTransId="{5B1B9221-1044-403A-81A4-A41C0E0449B9}"/>
    <dgm:cxn modelId="{50E24846-19EE-4DB1-B327-823B48ECCC76}" srcId="{D043F5CB-BC5D-4A11-AB32-2960081BEC2E}" destId="{00A29441-C803-47C2-AA0A-B55D1C09585E}" srcOrd="5" destOrd="0" parTransId="{69FBD88B-32AD-406D-9913-596ADE6553F1}" sibTransId="{BD464A6F-46EC-4D28-B8F4-A5B2FFEACF98}"/>
    <dgm:cxn modelId="{5778F949-9F64-41AF-94D4-51F663956E2C}" srcId="{D043F5CB-BC5D-4A11-AB32-2960081BEC2E}" destId="{1B32BFAB-23DB-458D-94EA-4D1D7E0BE7E2}" srcOrd="3" destOrd="0" parTransId="{2E2DA834-E4F8-4A0E-8F8C-141E768420D2}" sibTransId="{432E68EA-BAC9-408F-8642-0F529E819F97}"/>
    <dgm:cxn modelId="{6BA6AA78-D081-4EAF-B460-00B688987934}" type="presOf" srcId="{7008D803-46B8-4E8D-A0B3-36DDA4C039AE}" destId="{01EB4AC3-460C-4909-A513-22E778038166}" srcOrd="0" destOrd="0" presId="urn:microsoft.com/office/officeart/2008/layout/VerticalCurvedList"/>
    <dgm:cxn modelId="{4652B45A-3FA2-4BE3-8A9C-FDA9158AF80A}" type="presOf" srcId="{5B1B9221-1044-403A-81A4-A41C0E0449B9}" destId="{D593A696-9230-4ACA-9D52-83E05F9F38F7}" srcOrd="0" destOrd="0" presId="urn:microsoft.com/office/officeart/2008/layout/VerticalCurvedList"/>
    <dgm:cxn modelId="{D88C62B8-BD5D-4D4C-AB0D-B9F29FC5C4C6}" type="presOf" srcId="{5E715238-0243-4B0E-84F0-3572BED2843B}" destId="{10C2ADB5-FB0D-4752-B06B-69F09CC2A46D}" srcOrd="0" destOrd="0" presId="urn:microsoft.com/office/officeart/2008/layout/VerticalCurvedList"/>
    <dgm:cxn modelId="{933FC1C8-14D2-45E6-9D75-DFEE73C4AF3D}" srcId="{D043F5CB-BC5D-4A11-AB32-2960081BEC2E}" destId="{5E715238-0243-4B0E-84F0-3572BED2843B}" srcOrd="1" destOrd="0" parTransId="{37C7220A-1F26-46EF-B19E-0F6F41572631}" sibTransId="{18820F0F-724D-4DC1-9209-8C14E64BDBE5}"/>
    <dgm:cxn modelId="{CB10D7EA-C157-496A-BB4F-40E5DBACB649}" type="presOf" srcId="{D043F5CB-BC5D-4A11-AB32-2960081BEC2E}" destId="{3FB16CE5-CAA2-4957-8C7B-4DB8F06B5FE6}" srcOrd="0" destOrd="0" presId="urn:microsoft.com/office/officeart/2008/layout/VerticalCurvedList"/>
    <dgm:cxn modelId="{E90E48D3-8238-4E84-8EC4-76185356DB9C}" type="presParOf" srcId="{3FB16CE5-CAA2-4957-8C7B-4DB8F06B5FE6}" destId="{741DC565-FE42-4ACF-8359-44981FFC1B12}" srcOrd="0" destOrd="0" presId="urn:microsoft.com/office/officeart/2008/layout/VerticalCurvedList"/>
    <dgm:cxn modelId="{19B39897-2AA8-4ADD-900A-85677031049F}" type="presParOf" srcId="{741DC565-FE42-4ACF-8359-44981FFC1B12}" destId="{006628EE-2672-4E73-AF80-C2FA6DA0F245}" srcOrd="0" destOrd="0" presId="urn:microsoft.com/office/officeart/2008/layout/VerticalCurvedList"/>
    <dgm:cxn modelId="{93E40BD5-188B-447D-A877-6313F2A63433}" type="presParOf" srcId="{006628EE-2672-4E73-AF80-C2FA6DA0F245}" destId="{83CBCA6B-4523-45AB-8C5C-5DCAC4D94B22}" srcOrd="0" destOrd="0" presId="urn:microsoft.com/office/officeart/2008/layout/VerticalCurvedList"/>
    <dgm:cxn modelId="{530AA688-EDDF-4450-B344-859904F79657}" type="presParOf" srcId="{006628EE-2672-4E73-AF80-C2FA6DA0F245}" destId="{D593A696-9230-4ACA-9D52-83E05F9F38F7}" srcOrd="1" destOrd="0" presId="urn:microsoft.com/office/officeart/2008/layout/VerticalCurvedList"/>
    <dgm:cxn modelId="{7581D5EB-07E7-4BAB-B3F8-9AC79E3C6A03}" type="presParOf" srcId="{006628EE-2672-4E73-AF80-C2FA6DA0F245}" destId="{2CD41FF4-48CE-42E3-8206-C4D806851A54}" srcOrd="2" destOrd="0" presId="urn:microsoft.com/office/officeart/2008/layout/VerticalCurvedList"/>
    <dgm:cxn modelId="{884787BF-824A-4DF3-8418-D4ADAF2F078E}" type="presParOf" srcId="{006628EE-2672-4E73-AF80-C2FA6DA0F245}" destId="{BC70810A-B28C-4236-8A87-6A2163164CC9}" srcOrd="3" destOrd="0" presId="urn:microsoft.com/office/officeart/2008/layout/VerticalCurvedList"/>
    <dgm:cxn modelId="{772229C6-B6FC-480A-A276-A70E04B67D4A}" type="presParOf" srcId="{741DC565-FE42-4ACF-8359-44981FFC1B12}" destId="{4F10BD40-3D78-480D-9C3C-DEEAA6B532C0}" srcOrd="1" destOrd="0" presId="urn:microsoft.com/office/officeart/2008/layout/VerticalCurvedList"/>
    <dgm:cxn modelId="{C98C260F-D1A6-46D4-84C6-F4CE9451D969}" type="presParOf" srcId="{741DC565-FE42-4ACF-8359-44981FFC1B12}" destId="{35D0FE1D-F306-4BA6-BA98-7A522EF93A6B}" srcOrd="2" destOrd="0" presId="urn:microsoft.com/office/officeart/2008/layout/VerticalCurvedList"/>
    <dgm:cxn modelId="{1BE188BF-3A8F-47F2-84A0-FAC387F1F844}" type="presParOf" srcId="{35D0FE1D-F306-4BA6-BA98-7A522EF93A6B}" destId="{9538A860-37A9-47C9-89B1-15B5ED1C3C45}" srcOrd="0" destOrd="0" presId="urn:microsoft.com/office/officeart/2008/layout/VerticalCurvedList"/>
    <dgm:cxn modelId="{0BAF10D6-FFFF-4C63-8F2E-CACC49F789E6}" type="presParOf" srcId="{741DC565-FE42-4ACF-8359-44981FFC1B12}" destId="{10C2ADB5-FB0D-4752-B06B-69F09CC2A46D}" srcOrd="3" destOrd="0" presId="urn:microsoft.com/office/officeart/2008/layout/VerticalCurvedList"/>
    <dgm:cxn modelId="{4295A459-73F3-4F3B-B260-4577BA562D67}" type="presParOf" srcId="{741DC565-FE42-4ACF-8359-44981FFC1B12}" destId="{C0CAC0D3-EF99-4C9D-8A19-17647A156FC1}" srcOrd="4" destOrd="0" presId="urn:microsoft.com/office/officeart/2008/layout/VerticalCurvedList"/>
    <dgm:cxn modelId="{6BCA8C2F-17E0-4C9C-93F9-48EEF56DC6CD}" type="presParOf" srcId="{C0CAC0D3-EF99-4C9D-8A19-17647A156FC1}" destId="{4878E8A0-0F62-483E-9C85-41A7D184C6F2}" srcOrd="0" destOrd="0" presId="urn:microsoft.com/office/officeart/2008/layout/VerticalCurvedList"/>
    <dgm:cxn modelId="{DCD8C94C-05DD-4F31-9175-0B9B3879799F}" type="presParOf" srcId="{741DC565-FE42-4ACF-8359-44981FFC1B12}" destId="{A63D8216-A541-4DFA-963D-37F99664E5CA}" srcOrd="5" destOrd="0" presId="urn:microsoft.com/office/officeart/2008/layout/VerticalCurvedList"/>
    <dgm:cxn modelId="{748DF03E-87C4-4CC6-B37B-A38092B0C867}" type="presParOf" srcId="{741DC565-FE42-4ACF-8359-44981FFC1B12}" destId="{0DAD6A51-E37D-47F7-9190-791ADE01403A}" srcOrd="6" destOrd="0" presId="urn:microsoft.com/office/officeart/2008/layout/VerticalCurvedList"/>
    <dgm:cxn modelId="{D34ED777-A13E-40C3-B8DD-C071908B66FB}" type="presParOf" srcId="{0DAD6A51-E37D-47F7-9190-791ADE01403A}" destId="{0B3E8BE0-A7F0-4C2D-9FEB-4C59B0782F15}" srcOrd="0" destOrd="0" presId="urn:microsoft.com/office/officeart/2008/layout/VerticalCurvedList"/>
    <dgm:cxn modelId="{1E23F26B-0071-4858-B02E-7BE4A7CBAF69}" type="presParOf" srcId="{741DC565-FE42-4ACF-8359-44981FFC1B12}" destId="{4A9BC583-2458-4662-B388-882DF4A4275C}" srcOrd="7" destOrd="0" presId="urn:microsoft.com/office/officeart/2008/layout/VerticalCurvedList"/>
    <dgm:cxn modelId="{97D360C4-2BAB-4AFE-853B-8783CE980FD1}" type="presParOf" srcId="{741DC565-FE42-4ACF-8359-44981FFC1B12}" destId="{9CFC1F2D-3E75-41E5-8738-4746A3F93A2D}" srcOrd="8" destOrd="0" presId="urn:microsoft.com/office/officeart/2008/layout/VerticalCurvedList"/>
    <dgm:cxn modelId="{F37F1E65-4B32-4979-8E0F-D5D601304C43}" type="presParOf" srcId="{9CFC1F2D-3E75-41E5-8738-4746A3F93A2D}" destId="{7FB2132B-A948-476F-977D-F3D5D0BC4C47}" srcOrd="0" destOrd="0" presId="urn:microsoft.com/office/officeart/2008/layout/VerticalCurvedList"/>
    <dgm:cxn modelId="{B4116352-879A-4C6C-AA68-24D8276C7910}" type="presParOf" srcId="{741DC565-FE42-4ACF-8359-44981FFC1B12}" destId="{01EB4AC3-460C-4909-A513-22E778038166}" srcOrd="9" destOrd="0" presId="urn:microsoft.com/office/officeart/2008/layout/VerticalCurvedList"/>
    <dgm:cxn modelId="{384ACE93-21F6-44F7-95CD-5C6B061AE005}" type="presParOf" srcId="{741DC565-FE42-4ACF-8359-44981FFC1B12}" destId="{F433DA33-5C4A-40E9-BD08-BE11E8B8E92E}" srcOrd="10" destOrd="0" presId="urn:microsoft.com/office/officeart/2008/layout/VerticalCurvedList"/>
    <dgm:cxn modelId="{E7E58A73-B05E-4E43-97B1-B04D7121239D}" type="presParOf" srcId="{F433DA33-5C4A-40E9-BD08-BE11E8B8E92E}" destId="{87562175-0849-4DF8-B27D-586CB208566E}" srcOrd="0" destOrd="0" presId="urn:microsoft.com/office/officeart/2008/layout/VerticalCurvedList"/>
    <dgm:cxn modelId="{2A11F47E-8691-42E2-B341-BD2AB91BBFD9}" type="presParOf" srcId="{741DC565-FE42-4ACF-8359-44981FFC1B12}" destId="{6754B359-2364-4BE3-AA14-DD2B2B9AFF5F}" srcOrd="11" destOrd="0" presId="urn:microsoft.com/office/officeart/2008/layout/VerticalCurvedList"/>
    <dgm:cxn modelId="{6DFE641A-73ED-488D-8380-03FDA1476607}" type="presParOf" srcId="{741DC565-FE42-4ACF-8359-44981FFC1B12}" destId="{9543D24C-3EFF-4793-BCEB-749095ECCEBB}" srcOrd="12" destOrd="0" presId="urn:microsoft.com/office/officeart/2008/layout/VerticalCurvedList"/>
    <dgm:cxn modelId="{4FF32CF1-09DA-4289-8D8E-F9A1FF3F5B86}" type="presParOf" srcId="{9543D24C-3EFF-4793-BCEB-749095ECCEBB}" destId="{67132242-2F40-4F47-918B-1B4061EE1B84}" srcOrd="0" destOrd="0" presId="urn:microsoft.com/office/officeart/2008/layout/VerticalCurvedList"/>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043F5CB-BC5D-4A11-AB32-2960081BEC2E}" type="doc">
      <dgm:prSet loTypeId="urn:microsoft.com/office/officeart/2008/layout/VerticalCurvedList" loCatId="list" qsTypeId="urn:microsoft.com/office/officeart/2005/8/quickstyle/simple1" qsCatId="simple" csTypeId="urn:microsoft.com/office/officeart/2005/8/colors/accent3_1" csCatId="accent3" phldr="1"/>
      <dgm:spPr/>
      <dgm:t>
        <a:bodyPr/>
        <a:lstStyle/>
        <a:p>
          <a:endParaRPr lang="en-CA"/>
        </a:p>
      </dgm:t>
    </dgm:pt>
    <dgm:pt modelId="{A5A548B3-6AC7-4528-ADEB-4C80B2EB9FE1}">
      <dgm:prSet phldrT="[Text]"/>
      <dgm:spPr/>
      <dgm:t>
        <a:bodyPr/>
        <a:lstStyle/>
        <a:p>
          <a:r>
            <a:rPr lang="en-CA" dirty="0"/>
            <a:t>High-Level Features</a:t>
          </a:r>
        </a:p>
      </dgm:t>
    </dgm:pt>
    <dgm:pt modelId="{1635DA8A-138F-48A1-9C85-52947E284BC8}" cxnId="{91CDDA45-F03D-4B20-B354-C78068DC480D}" type="parTrans">
      <dgm:prSet/>
      <dgm:spPr/>
      <dgm:t>
        <a:bodyPr/>
        <a:lstStyle/>
        <a:p>
          <a:endParaRPr lang="en-CA"/>
        </a:p>
      </dgm:t>
    </dgm:pt>
    <dgm:pt modelId="{5B1B9221-1044-403A-81A4-A41C0E0449B9}" cxnId="{91CDDA45-F03D-4B20-B354-C78068DC480D}" type="sibTrans">
      <dgm:prSet/>
      <dgm:spPr/>
      <dgm:t>
        <a:bodyPr/>
        <a:lstStyle/>
        <a:p>
          <a:endParaRPr lang="en-CA"/>
        </a:p>
      </dgm:t>
    </dgm:pt>
    <dgm:pt modelId="{5E715238-0243-4B0E-84F0-3572BED2843B}">
      <dgm:prSet phldrT="[Text]"/>
      <dgm:spPr/>
      <dgm:t>
        <a:bodyPr/>
        <a:lstStyle/>
        <a:p>
          <a:r>
            <a:rPr lang="en-CA" dirty="0"/>
            <a:t>Setup Decisions</a:t>
          </a:r>
        </a:p>
      </dgm:t>
    </dgm:pt>
    <dgm:pt modelId="{37C7220A-1F26-46EF-B19E-0F6F41572631}" cxnId="{933FC1C8-14D2-45E6-9D75-DFEE73C4AF3D}" type="parTrans">
      <dgm:prSet/>
      <dgm:spPr/>
      <dgm:t>
        <a:bodyPr/>
        <a:lstStyle/>
        <a:p>
          <a:endParaRPr lang="en-CA"/>
        </a:p>
      </dgm:t>
    </dgm:pt>
    <dgm:pt modelId="{18820F0F-724D-4DC1-9209-8C14E64BDBE5}" cxnId="{933FC1C8-14D2-45E6-9D75-DFEE73C4AF3D}" type="sibTrans">
      <dgm:prSet/>
      <dgm:spPr/>
      <dgm:t>
        <a:bodyPr/>
        <a:lstStyle/>
        <a:p>
          <a:endParaRPr lang="en-CA"/>
        </a:p>
      </dgm:t>
    </dgm:pt>
    <dgm:pt modelId="{310E8F2C-89DE-4BA5-97DA-F646BC52F749}">
      <dgm:prSet phldrT="[Text]"/>
      <dgm:spPr/>
      <dgm:t>
        <a:bodyPr/>
        <a:lstStyle/>
        <a:p>
          <a:r>
            <a:rPr lang="en-CA" dirty="0"/>
            <a:t>Basic Administration</a:t>
          </a:r>
        </a:p>
      </dgm:t>
    </dgm:pt>
    <dgm:pt modelId="{CE5653AB-9867-430F-83A4-4D43B9255EAA}" cxnId="{873FB72E-8684-4E1F-A702-6347BB0BAFE6}" type="parTrans">
      <dgm:prSet/>
      <dgm:spPr/>
      <dgm:t>
        <a:bodyPr/>
        <a:lstStyle/>
        <a:p>
          <a:endParaRPr lang="en-CA"/>
        </a:p>
      </dgm:t>
    </dgm:pt>
    <dgm:pt modelId="{AB853960-23F8-4467-9195-EBC196F92A59}" cxnId="{873FB72E-8684-4E1F-A702-6347BB0BAFE6}" type="sibTrans">
      <dgm:prSet/>
      <dgm:spPr/>
      <dgm:t>
        <a:bodyPr/>
        <a:lstStyle/>
        <a:p>
          <a:endParaRPr lang="en-CA"/>
        </a:p>
      </dgm:t>
    </dgm:pt>
    <dgm:pt modelId="{1B32BFAB-23DB-458D-94EA-4D1D7E0BE7E2}">
      <dgm:prSet/>
      <dgm:spPr/>
      <dgm:t>
        <a:bodyPr/>
        <a:lstStyle/>
        <a:p>
          <a:r>
            <a:rPr lang="en-CA" dirty="0"/>
            <a:t>Built-In Servers</a:t>
          </a:r>
        </a:p>
      </dgm:t>
    </dgm:pt>
    <dgm:pt modelId="{2E2DA834-E4F8-4A0E-8F8C-141E768420D2}" cxnId="{5778F949-9F64-41AF-94D4-51F663956E2C}" type="parTrans">
      <dgm:prSet/>
      <dgm:spPr/>
    </dgm:pt>
    <dgm:pt modelId="{432E68EA-BAC9-408F-8642-0F529E819F97}" cxnId="{5778F949-9F64-41AF-94D4-51F663956E2C}" type="sibTrans">
      <dgm:prSet/>
      <dgm:spPr/>
    </dgm:pt>
    <dgm:pt modelId="{7008D803-46B8-4E8D-A0B3-36DDA4C039AE}">
      <dgm:prSet/>
      <dgm:spPr/>
      <dgm:t>
        <a:bodyPr/>
        <a:lstStyle/>
        <a:p>
          <a:r>
            <a:rPr lang="en-CA" dirty="0"/>
            <a:t>Fundamental Maintenance</a:t>
          </a:r>
        </a:p>
      </dgm:t>
    </dgm:pt>
    <dgm:pt modelId="{D089FAF0-E39A-4D5E-BC22-C7FB0A80AD6E}" cxnId="{9FB8271C-2483-4F36-82CA-06BC621EAA96}" type="parTrans">
      <dgm:prSet/>
      <dgm:spPr/>
    </dgm:pt>
    <dgm:pt modelId="{89B01412-7B38-485C-8C6A-4E052169433B}" cxnId="{9FB8271C-2483-4F36-82CA-06BC621EAA96}" type="sibTrans">
      <dgm:prSet/>
      <dgm:spPr/>
    </dgm:pt>
    <dgm:pt modelId="{00A29441-C803-47C2-AA0A-B55D1C09585E}">
      <dgm:prSet/>
      <dgm:spPr/>
      <dgm:t>
        <a:bodyPr/>
        <a:lstStyle/>
        <a:p>
          <a:r>
            <a:rPr lang="en-CA" dirty="0" err="1"/>
            <a:t>FortiGate</a:t>
          </a:r>
          <a:r>
            <a:rPr lang="en-CA" dirty="0"/>
            <a:t> Within the Security Fabric</a:t>
          </a:r>
        </a:p>
      </dgm:t>
    </dgm:pt>
    <dgm:pt modelId="{69FBD88B-32AD-406D-9913-596ADE6553F1}" cxnId="{50E24846-19EE-4DB1-B327-823B48ECCC76}" type="parTrans">
      <dgm:prSet/>
      <dgm:spPr/>
    </dgm:pt>
    <dgm:pt modelId="{BD464A6F-46EC-4D28-B8F4-A5B2FFEACF98}" cxnId="{50E24846-19EE-4DB1-B327-823B48ECCC76}" type="sibTrans">
      <dgm:prSet/>
      <dgm:spPr/>
    </dgm:pt>
    <dgm:pt modelId="{3FB16CE5-CAA2-4957-8C7B-4DB8F06B5FE6}" type="pres">
      <dgm:prSet presAssocID="{D043F5CB-BC5D-4A11-AB32-2960081BEC2E}" presName="Name0" presStyleCnt="0">
        <dgm:presLayoutVars>
          <dgm:chMax val="7"/>
          <dgm:chPref val="7"/>
          <dgm:dir/>
        </dgm:presLayoutVars>
      </dgm:prSet>
      <dgm:spPr/>
    </dgm:pt>
    <dgm:pt modelId="{741DC565-FE42-4ACF-8359-44981FFC1B12}" type="pres">
      <dgm:prSet presAssocID="{D043F5CB-BC5D-4A11-AB32-2960081BEC2E}" presName="Name1" presStyleCnt="0"/>
      <dgm:spPr/>
    </dgm:pt>
    <dgm:pt modelId="{006628EE-2672-4E73-AF80-C2FA6DA0F245}" type="pres">
      <dgm:prSet presAssocID="{D043F5CB-BC5D-4A11-AB32-2960081BEC2E}" presName="cycle" presStyleCnt="0"/>
      <dgm:spPr/>
    </dgm:pt>
    <dgm:pt modelId="{83CBCA6B-4523-45AB-8C5C-5DCAC4D94B22}" type="pres">
      <dgm:prSet presAssocID="{D043F5CB-BC5D-4A11-AB32-2960081BEC2E}" presName="srcNode" presStyleLbl="node1" presStyleIdx="0" presStyleCnt="6"/>
      <dgm:spPr/>
    </dgm:pt>
    <dgm:pt modelId="{D593A696-9230-4ACA-9D52-83E05F9F38F7}" type="pres">
      <dgm:prSet presAssocID="{D043F5CB-BC5D-4A11-AB32-2960081BEC2E}" presName="conn" presStyleLbl="parChTrans1D2" presStyleIdx="0" presStyleCnt="1"/>
      <dgm:spPr/>
    </dgm:pt>
    <dgm:pt modelId="{2CD41FF4-48CE-42E3-8206-C4D806851A54}" type="pres">
      <dgm:prSet presAssocID="{D043F5CB-BC5D-4A11-AB32-2960081BEC2E}" presName="extraNode" presStyleLbl="node1" presStyleIdx="0" presStyleCnt="6"/>
      <dgm:spPr/>
    </dgm:pt>
    <dgm:pt modelId="{BC70810A-B28C-4236-8A87-6A2163164CC9}" type="pres">
      <dgm:prSet presAssocID="{D043F5CB-BC5D-4A11-AB32-2960081BEC2E}" presName="dstNode" presStyleLbl="node1" presStyleIdx="0" presStyleCnt="6"/>
      <dgm:spPr/>
    </dgm:pt>
    <dgm:pt modelId="{4F10BD40-3D78-480D-9C3C-DEEAA6B532C0}" type="pres">
      <dgm:prSet presAssocID="{A5A548B3-6AC7-4528-ADEB-4C80B2EB9FE1}" presName="text_1" presStyleLbl="node1" presStyleIdx="0" presStyleCnt="6">
        <dgm:presLayoutVars>
          <dgm:bulletEnabled val="1"/>
        </dgm:presLayoutVars>
      </dgm:prSet>
      <dgm:spPr/>
    </dgm:pt>
    <dgm:pt modelId="{35D0FE1D-F306-4BA6-BA98-7A522EF93A6B}" type="pres">
      <dgm:prSet presAssocID="{A5A548B3-6AC7-4528-ADEB-4C80B2EB9FE1}" presName="accent_1" presStyleCnt="0"/>
      <dgm:spPr/>
    </dgm:pt>
    <dgm:pt modelId="{9538A860-37A9-47C9-89B1-15B5ED1C3C45}" type="pres">
      <dgm:prSet presAssocID="{A5A548B3-6AC7-4528-ADEB-4C80B2EB9FE1}" presName="accentRepeatNode" presStyleLbl="solidFgAcc1" presStyleIdx="0" presStyleCnt="6"/>
      <dgm:spPr/>
    </dgm:pt>
    <dgm:pt modelId="{10C2ADB5-FB0D-4752-B06B-69F09CC2A46D}" type="pres">
      <dgm:prSet presAssocID="{5E715238-0243-4B0E-84F0-3572BED2843B}" presName="text_2" presStyleLbl="node1" presStyleIdx="1" presStyleCnt="6">
        <dgm:presLayoutVars>
          <dgm:bulletEnabled val="1"/>
        </dgm:presLayoutVars>
      </dgm:prSet>
      <dgm:spPr/>
    </dgm:pt>
    <dgm:pt modelId="{C0CAC0D3-EF99-4C9D-8A19-17647A156FC1}" type="pres">
      <dgm:prSet presAssocID="{5E715238-0243-4B0E-84F0-3572BED2843B}" presName="accent_2" presStyleCnt="0"/>
      <dgm:spPr/>
    </dgm:pt>
    <dgm:pt modelId="{4878E8A0-0F62-483E-9C85-41A7D184C6F2}" type="pres">
      <dgm:prSet presAssocID="{5E715238-0243-4B0E-84F0-3572BED2843B}" presName="accentRepeatNode" presStyleLbl="solidFgAcc1" presStyleIdx="1" presStyleCnt="6"/>
      <dgm:spPr/>
    </dgm:pt>
    <dgm:pt modelId="{A63D8216-A541-4DFA-963D-37F99664E5CA}" type="pres">
      <dgm:prSet presAssocID="{310E8F2C-89DE-4BA5-97DA-F646BC52F749}" presName="text_3" presStyleLbl="node1" presStyleIdx="2" presStyleCnt="6">
        <dgm:presLayoutVars>
          <dgm:bulletEnabled val="1"/>
        </dgm:presLayoutVars>
      </dgm:prSet>
      <dgm:spPr/>
    </dgm:pt>
    <dgm:pt modelId="{0DAD6A51-E37D-47F7-9190-791ADE01403A}" type="pres">
      <dgm:prSet presAssocID="{310E8F2C-89DE-4BA5-97DA-F646BC52F749}" presName="accent_3" presStyleCnt="0"/>
      <dgm:spPr/>
    </dgm:pt>
    <dgm:pt modelId="{0B3E8BE0-A7F0-4C2D-9FEB-4C59B0782F15}" type="pres">
      <dgm:prSet presAssocID="{310E8F2C-89DE-4BA5-97DA-F646BC52F749}" presName="accentRepeatNode" presStyleLbl="solidFgAcc1" presStyleIdx="2" presStyleCnt="6"/>
      <dgm:spPr/>
    </dgm:pt>
    <dgm:pt modelId="{4A9BC583-2458-4662-B388-882DF4A4275C}" type="pres">
      <dgm:prSet presAssocID="{1B32BFAB-23DB-458D-94EA-4D1D7E0BE7E2}" presName="text_4" presStyleLbl="node1" presStyleIdx="3" presStyleCnt="6">
        <dgm:presLayoutVars>
          <dgm:bulletEnabled val="1"/>
        </dgm:presLayoutVars>
      </dgm:prSet>
      <dgm:spPr/>
    </dgm:pt>
    <dgm:pt modelId="{9CFC1F2D-3E75-41E5-8738-4746A3F93A2D}" type="pres">
      <dgm:prSet presAssocID="{1B32BFAB-23DB-458D-94EA-4D1D7E0BE7E2}" presName="accent_4" presStyleCnt="0"/>
      <dgm:spPr/>
    </dgm:pt>
    <dgm:pt modelId="{7FB2132B-A948-476F-977D-F3D5D0BC4C47}" type="pres">
      <dgm:prSet presAssocID="{1B32BFAB-23DB-458D-94EA-4D1D7E0BE7E2}" presName="accentRepeatNode" presStyleLbl="solidFgAcc1" presStyleIdx="3" presStyleCnt="6"/>
      <dgm:spPr/>
    </dgm:pt>
    <dgm:pt modelId="{01EB4AC3-460C-4909-A513-22E778038166}" type="pres">
      <dgm:prSet presAssocID="{7008D803-46B8-4E8D-A0B3-36DDA4C039AE}" presName="text_5" presStyleLbl="node1" presStyleIdx="4" presStyleCnt="6">
        <dgm:presLayoutVars>
          <dgm:bulletEnabled val="1"/>
        </dgm:presLayoutVars>
      </dgm:prSet>
      <dgm:spPr/>
    </dgm:pt>
    <dgm:pt modelId="{F433DA33-5C4A-40E9-BD08-BE11E8B8E92E}" type="pres">
      <dgm:prSet presAssocID="{7008D803-46B8-4E8D-A0B3-36DDA4C039AE}" presName="accent_5" presStyleCnt="0"/>
      <dgm:spPr/>
    </dgm:pt>
    <dgm:pt modelId="{87562175-0849-4DF8-B27D-586CB208566E}" type="pres">
      <dgm:prSet presAssocID="{7008D803-46B8-4E8D-A0B3-36DDA4C039AE}" presName="accentRepeatNode" presStyleLbl="solidFgAcc1" presStyleIdx="4" presStyleCnt="6"/>
      <dgm:spPr/>
    </dgm:pt>
    <dgm:pt modelId="{6754B359-2364-4BE3-AA14-DD2B2B9AFF5F}" type="pres">
      <dgm:prSet presAssocID="{00A29441-C803-47C2-AA0A-B55D1C09585E}" presName="text_6" presStyleLbl="node1" presStyleIdx="5" presStyleCnt="6">
        <dgm:presLayoutVars>
          <dgm:bulletEnabled val="1"/>
        </dgm:presLayoutVars>
      </dgm:prSet>
      <dgm:spPr/>
    </dgm:pt>
    <dgm:pt modelId="{9543D24C-3EFF-4793-BCEB-749095ECCEBB}" type="pres">
      <dgm:prSet presAssocID="{00A29441-C803-47C2-AA0A-B55D1C09585E}" presName="accent_6" presStyleCnt="0"/>
      <dgm:spPr/>
    </dgm:pt>
    <dgm:pt modelId="{67132242-2F40-4F47-918B-1B4061EE1B84}" type="pres">
      <dgm:prSet presAssocID="{00A29441-C803-47C2-AA0A-B55D1C09585E}" presName="accentRepeatNode" presStyleLbl="solidFgAcc1" presStyleIdx="5" presStyleCnt="6"/>
      <dgm:spPr/>
    </dgm:pt>
  </dgm:ptLst>
  <dgm:cxnLst>
    <dgm:cxn modelId="{56B5BB16-742F-436C-ADC9-727EED1D7C14}" type="presOf" srcId="{00A29441-C803-47C2-AA0A-B55D1C09585E}" destId="{6754B359-2364-4BE3-AA14-DD2B2B9AFF5F}" srcOrd="0" destOrd="0" presId="urn:microsoft.com/office/officeart/2008/layout/VerticalCurvedList"/>
    <dgm:cxn modelId="{86BAF718-4F85-45D4-B3D5-C181E99C1DBA}" type="presOf" srcId="{7008D803-46B8-4E8D-A0B3-36DDA4C039AE}" destId="{01EB4AC3-460C-4909-A513-22E778038166}" srcOrd="0" destOrd="0" presId="urn:microsoft.com/office/officeart/2008/layout/VerticalCurvedList"/>
    <dgm:cxn modelId="{9FB8271C-2483-4F36-82CA-06BC621EAA96}" srcId="{D043F5CB-BC5D-4A11-AB32-2960081BEC2E}" destId="{7008D803-46B8-4E8D-A0B3-36DDA4C039AE}" srcOrd="4" destOrd="0" parTransId="{D089FAF0-E39A-4D5E-BC22-C7FB0A80AD6E}" sibTransId="{89B01412-7B38-485C-8C6A-4E052169433B}"/>
    <dgm:cxn modelId="{873FB72E-8684-4E1F-A702-6347BB0BAFE6}" srcId="{D043F5CB-BC5D-4A11-AB32-2960081BEC2E}" destId="{310E8F2C-89DE-4BA5-97DA-F646BC52F749}" srcOrd="2" destOrd="0" parTransId="{CE5653AB-9867-430F-83A4-4D43B9255EAA}" sibTransId="{AB853960-23F8-4467-9195-EBC196F92A59}"/>
    <dgm:cxn modelId="{C7A7393D-445B-4D11-8ADD-585F9682BB96}" type="presOf" srcId="{5E715238-0243-4B0E-84F0-3572BED2843B}" destId="{10C2ADB5-FB0D-4752-B06B-69F09CC2A46D}" srcOrd="0" destOrd="0" presId="urn:microsoft.com/office/officeart/2008/layout/VerticalCurvedList"/>
    <dgm:cxn modelId="{636E425D-2082-44C3-85E7-108CFC94BF3E}" type="presOf" srcId="{310E8F2C-89DE-4BA5-97DA-F646BC52F749}" destId="{A63D8216-A541-4DFA-963D-37F99664E5CA}" srcOrd="0" destOrd="0" presId="urn:microsoft.com/office/officeart/2008/layout/VerticalCurvedList"/>
    <dgm:cxn modelId="{29E29565-B8B1-4ED9-90F1-F9737D5C8B72}" type="presOf" srcId="{A5A548B3-6AC7-4528-ADEB-4C80B2EB9FE1}" destId="{4F10BD40-3D78-480D-9C3C-DEEAA6B532C0}" srcOrd="0" destOrd="0" presId="urn:microsoft.com/office/officeart/2008/layout/VerticalCurvedList"/>
    <dgm:cxn modelId="{91CDDA45-F03D-4B20-B354-C78068DC480D}" srcId="{D043F5CB-BC5D-4A11-AB32-2960081BEC2E}" destId="{A5A548B3-6AC7-4528-ADEB-4C80B2EB9FE1}" srcOrd="0" destOrd="0" parTransId="{1635DA8A-138F-48A1-9C85-52947E284BC8}" sibTransId="{5B1B9221-1044-403A-81A4-A41C0E0449B9}"/>
    <dgm:cxn modelId="{50E24846-19EE-4DB1-B327-823B48ECCC76}" srcId="{D043F5CB-BC5D-4A11-AB32-2960081BEC2E}" destId="{00A29441-C803-47C2-AA0A-B55D1C09585E}" srcOrd="5" destOrd="0" parTransId="{69FBD88B-32AD-406D-9913-596ADE6553F1}" sibTransId="{BD464A6F-46EC-4D28-B8F4-A5B2FFEACF98}"/>
    <dgm:cxn modelId="{5778F949-9F64-41AF-94D4-51F663956E2C}" srcId="{D043F5CB-BC5D-4A11-AB32-2960081BEC2E}" destId="{1B32BFAB-23DB-458D-94EA-4D1D7E0BE7E2}" srcOrd="3" destOrd="0" parTransId="{2E2DA834-E4F8-4A0E-8F8C-141E768420D2}" sibTransId="{432E68EA-BAC9-408F-8642-0F529E819F97}"/>
    <dgm:cxn modelId="{6E24577A-07F7-4D17-B9DE-DD942E1523DB}" type="presOf" srcId="{5B1B9221-1044-403A-81A4-A41C0E0449B9}" destId="{D593A696-9230-4ACA-9D52-83E05F9F38F7}" srcOrd="0" destOrd="0" presId="urn:microsoft.com/office/officeart/2008/layout/VerticalCurvedList"/>
    <dgm:cxn modelId="{9EE49590-2D5C-43C5-B63A-67E5BFFC62B7}" type="presOf" srcId="{1B32BFAB-23DB-458D-94EA-4D1D7E0BE7E2}" destId="{4A9BC583-2458-4662-B388-882DF4A4275C}" srcOrd="0" destOrd="0" presId="urn:microsoft.com/office/officeart/2008/layout/VerticalCurvedList"/>
    <dgm:cxn modelId="{45B7EDA8-CFCA-43E9-82C0-5504974B17C7}" type="presOf" srcId="{D043F5CB-BC5D-4A11-AB32-2960081BEC2E}" destId="{3FB16CE5-CAA2-4957-8C7B-4DB8F06B5FE6}" srcOrd="0" destOrd="0" presId="urn:microsoft.com/office/officeart/2008/layout/VerticalCurvedList"/>
    <dgm:cxn modelId="{933FC1C8-14D2-45E6-9D75-DFEE73C4AF3D}" srcId="{D043F5CB-BC5D-4A11-AB32-2960081BEC2E}" destId="{5E715238-0243-4B0E-84F0-3572BED2843B}" srcOrd="1" destOrd="0" parTransId="{37C7220A-1F26-46EF-B19E-0F6F41572631}" sibTransId="{18820F0F-724D-4DC1-9209-8C14E64BDBE5}"/>
    <dgm:cxn modelId="{A28B5134-32E3-405F-90BD-B0BA9C8A36C1}" type="presParOf" srcId="{3FB16CE5-CAA2-4957-8C7B-4DB8F06B5FE6}" destId="{741DC565-FE42-4ACF-8359-44981FFC1B12}" srcOrd="0" destOrd="0" presId="urn:microsoft.com/office/officeart/2008/layout/VerticalCurvedList"/>
    <dgm:cxn modelId="{740DFE47-F720-4908-8B2C-371FC5773E58}" type="presParOf" srcId="{741DC565-FE42-4ACF-8359-44981FFC1B12}" destId="{006628EE-2672-4E73-AF80-C2FA6DA0F245}" srcOrd="0" destOrd="0" presId="urn:microsoft.com/office/officeart/2008/layout/VerticalCurvedList"/>
    <dgm:cxn modelId="{9DCDC954-E6AF-483A-BEC6-0099B4D8FA18}" type="presParOf" srcId="{006628EE-2672-4E73-AF80-C2FA6DA0F245}" destId="{83CBCA6B-4523-45AB-8C5C-5DCAC4D94B22}" srcOrd="0" destOrd="0" presId="urn:microsoft.com/office/officeart/2008/layout/VerticalCurvedList"/>
    <dgm:cxn modelId="{A9BA7F3C-C927-4846-83A4-152FDB91DA1E}" type="presParOf" srcId="{006628EE-2672-4E73-AF80-C2FA6DA0F245}" destId="{D593A696-9230-4ACA-9D52-83E05F9F38F7}" srcOrd="1" destOrd="0" presId="urn:microsoft.com/office/officeart/2008/layout/VerticalCurvedList"/>
    <dgm:cxn modelId="{EC98785E-D384-489C-BDF7-6DE377C4807F}" type="presParOf" srcId="{006628EE-2672-4E73-AF80-C2FA6DA0F245}" destId="{2CD41FF4-48CE-42E3-8206-C4D806851A54}" srcOrd="2" destOrd="0" presId="urn:microsoft.com/office/officeart/2008/layout/VerticalCurvedList"/>
    <dgm:cxn modelId="{65255925-D5A9-4308-9842-BC4CFAB7BE93}" type="presParOf" srcId="{006628EE-2672-4E73-AF80-C2FA6DA0F245}" destId="{BC70810A-B28C-4236-8A87-6A2163164CC9}" srcOrd="3" destOrd="0" presId="urn:microsoft.com/office/officeart/2008/layout/VerticalCurvedList"/>
    <dgm:cxn modelId="{3D680DA2-EDE7-43FB-A847-10BE521F645A}" type="presParOf" srcId="{741DC565-FE42-4ACF-8359-44981FFC1B12}" destId="{4F10BD40-3D78-480D-9C3C-DEEAA6B532C0}" srcOrd="1" destOrd="0" presId="urn:microsoft.com/office/officeart/2008/layout/VerticalCurvedList"/>
    <dgm:cxn modelId="{3DF370DF-7602-4F72-8A07-6F525CC24024}" type="presParOf" srcId="{741DC565-FE42-4ACF-8359-44981FFC1B12}" destId="{35D0FE1D-F306-4BA6-BA98-7A522EF93A6B}" srcOrd="2" destOrd="0" presId="urn:microsoft.com/office/officeart/2008/layout/VerticalCurvedList"/>
    <dgm:cxn modelId="{A9AAAC6B-0170-4360-B63E-A0059655BB17}" type="presParOf" srcId="{35D0FE1D-F306-4BA6-BA98-7A522EF93A6B}" destId="{9538A860-37A9-47C9-89B1-15B5ED1C3C45}" srcOrd="0" destOrd="0" presId="urn:microsoft.com/office/officeart/2008/layout/VerticalCurvedList"/>
    <dgm:cxn modelId="{5638325D-38A2-4D99-9176-7C473631FE8D}" type="presParOf" srcId="{741DC565-FE42-4ACF-8359-44981FFC1B12}" destId="{10C2ADB5-FB0D-4752-B06B-69F09CC2A46D}" srcOrd="3" destOrd="0" presId="urn:microsoft.com/office/officeart/2008/layout/VerticalCurvedList"/>
    <dgm:cxn modelId="{7C8D149C-C8C8-4E21-9D6D-5A9B1DA629B3}" type="presParOf" srcId="{741DC565-FE42-4ACF-8359-44981FFC1B12}" destId="{C0CAC0D3-EF99-4C9D-8A19-17647A156FC1}" srcOrd="4" destOrd="0" presId="urn:microsoft.com/office/officeart/2008/layout/VerticalCurvedList"/>
    <dgm:cxn modelId="{62E666A7-E977-4A27-8045-19A4E6801107}" type="presParOf" srcId="{C0CAC0D3-EF99-4C9D-8A19-17647A156FC1}" destId="{4878E8A0-0F62-483E-9C85-41A7D184C6F2}" srcOrd="0" destOrd="0" presId="urn:microsoft.com/office/officeart/2008/layout/VerticalCurvedList"/>
    <dgm:cxn modelId="{854B4BD0-0922-4F7D-9243-84C73592ED3D}" type="presParOf" srcId="{741DC565-FE42-4ACF-8359-44981FFC1B12}" destId="{A63D8216-A541-4DFA-963D-37F99664E5CA}" srcOrd="5" destOrd="0" presId="urn:microsoft.com/office/officeart/2008/layout/VerticalCurvedList"/>
    <dgm:cxn modelId="{DE24C151-D427-49DA-9244-E4B539FEE435}" type="presParOf" srcId="{741DC565-FE42-4ACF-8359-44981FFC1B12}" destId="{0DAD6A51-E37D-47F7-9190-791ADE01403A}" srcOrd="6" destOrd="0" presId="urn:microsoft.com/office/officeart/2008/layout/VerticalCurvedList"/>
    <dgm:cxn modelId="{13C11C6D-0929-4C2A-AD65-D9D8F44B0500}" type="presParOf" srcId="{0DAD6A51-E37D-47F7-9190-791ADE01403A}" destId="{0B3E8BE0-A7F0-4C2D-9FEB-4C59B0782F15}" srcOrd="0" destOrd="0" presId="urn:microsoft.com/office/officeart/2008/layout/VerticalCurvedList"/>
    <dgm:cxn modelId="{63207361-504B-45D5-A56E-138343BE20D8}" type="presParOf" srcId="{741DC565-FE42-4ACF-8359-44981FFC1B12}" destId="{4A9BC583-2458-4662-B388-882DF4A4275C}" srcOrd="7" destOrd="0" presId="urn:microsoft.com/office/officeart/2008/layout/VerticalCurvedList"/>
    <dgm:cxn modelId="{219CD4F5-B9BA-40C6-9181-F99B928DF4F0}" type="presParOf" srcId="{741DC565-FE42-4ACF-8359-44981FFC1B12}" destId="{9CFC1F2D-3E75-41E5-8738-4746A3F93A2D}" srcOrd="8" destOrd="0" presId="urn:microsoft.com/office/officeart/2008/layout/VerticalCurvedList"/>
    <dgm:cxn modelId="{D5A91F9B-312E-4A89-BAAA-6A5A5E2280A4}" type="presParOf" srcId="{9CFC1F2D-3E75-41E5-8738-4746A3F93A2D}" destId="{7FB2132B-A948-476F-977D-F3D5D0BC4C47}" srcOrd="0" destOrd="0" presId="urn:microsoft.com/office/officeart/2008/layout/VerticalCurvedList"/>
    <dgm:cxn modelId="{A5CAB1C4-F1BA-414E-A3EE-0384B74E817B}" type="presParOf" srcId="{741DC565-FE42-4ACF-8359-44981FFC1B12}" destId="{01EB4AC3-460C-4909-A513-22E778038166}" srcOrd="9" destOrd="0" presId="urn:microsoft.com/office/officeart/2008/layout/VerticalCurvedList"/>
    <dgm:cxn modelId="{F9BC8A9A-3C98-4F9F-B0F9-D0BB41FF3B90}" type="presParOf" srcId="{741DC565-FE42-4ACF-8359-44981FFC1B12}" destId="{F433DA33-5C4A-40E9-BD08-BE11E8B8E92E}" srcOrd="10" destOrd="0" presId="urn:microsoft.com/office/officeart/2008/layout/VerticalCurvedList"/>
    <dgm:cxn modelId="{F1EA73DC-9149-4E02-8543-03F4A08E15DE}" type="presParOf" srcId="{F433DA33-5C4A-40E9-BD08-BE11E8B8E92E}" destId="{87562175-0849-4DF8-B27D-586CB208566E}" srcOrd="0" destOrd="0" presId="urn:microsoft.com/office/officeart/2008/layout/VerticalCurvedList"/>
    <dgm:cxn modelId="{EFD53449-796A-40E7-9ED2-EC35E9F18F13}" type="presParOf" srcId="{741DC565-FE42-4ACF-8359-44981FFC1B12}" destId="{6754B359-2364-4BE3-AA14-DD2B2B9AFF5F}" srcOrd="11" destOrd="0" presId="urn:microsoft.com/office/officeart/2008/layout/VerticalCurvedList"/>
    <dgm:cxn modelId="{76B2493A-1658-47E6-ABCC-5F3AA9402AAC}" type="presParOf" srcId="{741DC565-FE42-4ACF-8359-44981FFC1B12}" destId="{9543D24C-3EFF-4793-BCEB-749095ECCEBB}" srcOrd="12" destOrd="0" presId="urn:microsoft.com/office/officeart/2008/layout/VerticalCurvedList"/>
    <dgm:cxn modelId="{700E660C-8433-4E40-B3FE-CDF6E0C758BE}" type="presParOf" srcId="{9543D24C-3EFF-4793-BCEB-749095ECCEBB}" destId="{67132242-2F40-4F47-918B-1B4061EE1B84}" srcOrd="0" destOrd="0" presId="urn:microsoft.com/office/officeart/2008/layout/VerticalCurvedList"/>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593A696-9230-4ACA-9D52-83E05F9F38F7}">
      <dsp:nvSpPr>
        <dsp:cNvPr id="0" name=""/>
        <dsp:cNvSpPr/>
      </dsp:nvSpPr>
      <dsp:spPr>
        <a:xfrm>
          <a:off x="-5298394" y="-811443"/>
          <a:ext cx="6309187" cy="6309187"/>
        </a:xfrm>
        <a:prstGeom prst="blockArc">
          <a:avLst>
            <a:gd name="adj1" fmla="val 18900000"/>
            <a:gd name="adj2" fmla="val 2700000"/>
            <a:gd name="adj3" fmla="val 342"/>
          </a:avLst>
        </a:prstGeom>
        <a:noFill/>
        <a:ln w="25400" cap="flat" cmpd="sng" algn="ctr">
          <a:solidFill>
            <a:schemeClr val="accent3">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F10BD40-3D78-480D-9C3C-DEEAA6B532C0}">
      <dsp:nvSpPr>
        <dsp:cNvPr id="0" name=""/>
        <dsp:cNvSpPr/>
      </dsp:nvSpPr>
      <dsp:spPr>
        <a:xfrm>
          <a:off x="376902" y="246780"/>
          <a:ext cx="10362606" cy="493373"/>
        </a:xfrm>
        <a:prstGeom prst="rect">
          <a:avLst/>
        </a:prstGeom>
        <a:solidFill>
          <a:schemeClr val="lt1">
            <a:hueOff val="0"/>
            <a:satOff val="0"/>
            <a:lumOff val="0"/>
            <a:alphaOff val="0"/>
          </a:schemeClr>
        </a:solidFill>
        <a:ln w="25400"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91615" tIns="68580" rIns="68580" bIns="68580" numCol="1" spcCol="1270" anchor="ctr" anchorCtr="0">
          <a:noAutofit/>
        </a:bodyPr>
        <a:lstStyle/>
        <a:p>
          <a:pPr marL="0" lvl="0" indent="0" algn="l" defTabSz="1200150">
            <a:lnSpc>
              <a:spcPct val="90000"/>
            </a:lnSpc>
            <a:spcBef>
              <a:spcPct val="0"/>
            </a:spcBef>
            <a:spcAft>
              <a:spcPct val="35000"/>
            </a:spcAft>
            <a:buNone/>
          </a:pPr>
          <a:r>
            <a:rPr lang="en-CA" sz="2700" kern="1200" dirty="0"/>
            <a:t>High-Level Features</a:t>
          </a:r>
        </a:p>
      </dsp:txBody>
      <dsp:txXfrm>
        <a:off x="376902" y="246780"/>
        <a:ext cx="10362606" cy="493373"/>
      </dsp:txXfrm>
    </dsp:sp>
    <dsp:sp modelId="{9538A860-37A9-47C9-89B1-15B5ED1C3C45}">
      <dsp:nvSpPr>
        <dsp:cNvPr id="0" name=""/>
        <dsp:cNvSpPr/>
      </dsp:nvSpPr>
      <dsp:spPr>
        <a:xfrm>
          <a:off x="68544" y="185108"/>
          <a:ext cx="616717" cy="616717"/>
        </a:xfrm>
        <a:prstGeom prst="ellipse">
          <a:avLst/>
        </a:prstGeom>
        <a:solidFill>
          <a:schemeClr val="lt1">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0C2ADB5-FB0D-4752-B06B-69F09CC2A46D}">
      <dsp:nvSpPr>
        <dsp:cNvPr id="0" name=""/>
        <dsp:cNvSpPr/>
      </dsp:nvSpPr>
      <dsp:spPr>
        <a:xfrm>
          <a:off x="782736" y="986747"/>
          <a:ext cx="9956773" cy="493373"/>
        </a:xfrm>
        <a:prstGeom prst="rect">
          <a:avLst/>
        </a:prstGeom>
        <a:solidFill>
          <a:schemeClr val="lt1">
            <a:hueOff val="0"/>
            <a:satOff val="0"/>
            <a:lumOff val="0"/>
            <a:alphaOff val="0"/>
          </a:schemeClr>
        </a:solidFill>
        <a:ln w="25400"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91615" tIns="68580" rIns="68580" bIns="68580" numCol="1" spcCol="1270" anchor="ctr" anchorCtr="0">
          <a:noAutofit/>
        </a:bodyPr>
        <a:lstStyle/>
        <a:p>
          <a:pPr marL="0" lvl="0" indent="0" algn="l" defTabSz="1200150">
            <a:lnSpc>
              <a:spcPct val="90000"/>
            </a:lnSpc>
            <a:spcBef>
              <a:spcPct val="0"/>
            </a:spcBef>
            <a:spcAft>
              <a:spcPct val="35000"/>
            </a:spcAft>
            <a:buNone/>
          </a:pPr>
          <a:r>
            <a:rPr lang="en-CA" sz="2700" kern="1200" dirty="0"/>
            <a:t>Setup Decisions</a:t>
          </a:r>
        </a:p>
      </dsp:txBody>
      <dsp:txXfrm>
        <a:off x="782736" y="986747"/>
        <a:ext cx="9956773" cy="493373"/>
      </dsp:txXfrm>
    </dsp:sp>
    <dsp:sp modelId="{4878E8A0-0F62-483E-9C85-41A7D184C6F2}">
      <dsp:nvSpPr>
        <dsp:cNvPr id="0" name=""/>
        <dsp:cNvSpPr/>
      </dsp:nvSpPr>
      <dsp:spPr>
        <a:xfrm>
          <a:off x="474377" y="925075"/>
          <a:ext cx="616717" cy="616717"/>
        </a:xfrm>
        <a:prstGeom prst="ellipse">
          <a:avLst/>
        </a:prstGeom>
        <a:solidFill>
          <a:schemeClr val="lt1">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63D8216-A541-4DFA-963D-37F99664E5CA}">
      <dsp:nvSpPr>
        <dsp:cNvPr id="0" name=""/>
        <dsp:cNvSpPr/>
      </dsp:nvSpPr>
      <dsp:spPr>
        <a:xfrm>
          <a:off x="968314" y="1726714"/>
          <a:ext cx="9771195" cy="493373"/>
        </a:xfrm>
        <a:prstGeom prst="rect">
          <a:avLst/>
        </a:prstGeom>
        <a:solidFill>
          <a:schemeClr val="lt1">
            <a:hueOff val="0"/>
            <a:satOff val="0"/>
            <a:lumOff val="0"/>
            <a:alphaOff val="0"/>
          </a:schemeClr>
        </a:solidFill>
        <a:ln w="25400"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91615" tIns="68580" rIns="68580" bIns="68580" numCol="1" spcCol="1270" anchor="ctr" anchorCtr="0">
          <a:noAutofit/>
        </a:bodyPr>
        <a:lstStyle/>
        <a:p>
          <a:pPr marL="0" lvl="0" indent="0" algn="l" defTabSz="1200150">
            <a:lnSpc>
              <a:spcPct val="90000"/>
            </a:lnSpc>
            <a:spcBef>
              <a:spcPct val="0"/>
            </a:spcBef>
            <a:spcAft>
              <a:spcPct val="35000"/>
            </a:spcAft>
            <a:buNone/>
          </a:pPr>
          <a:r>
            <a:rPr lang="en-CA" sz="2700" kern="1200" dirty="0"/>
            <a:t>Basic Administration</a:t>
          </a:r>
        </a:p>
      </dsp:txBody>
      <dsp:txXfrm>
        <a:off x="968314" y="1726714"/>
        <a:ext cx="9771195" cy="493373"/>
      </dsp:txXfrm>
    </dsp:sp>
    <dsp:sp modelId="{0B3E8BE0-A7F0-4C2D-9FEB-4C59B0782F15}">
      <dsp:nvSpPr>
        <dsp:cNvPr id="0" name=""/>
        <dsp:cNvSpPr/>
      </dsp:nvSpPr>
      <dsp:spPr>
        <a:xfrm>
          <a:off x="659955" y="1665042"/>
          <a:ext cx="616717" cy="616717"/>
        </a:xfrm>
        <a:prstGeom prst="ellipse">
          <a:avLst/>
        </a:prstGeom>
        <a:solidFill>
          <a:schemeClr val="lt1">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A9BC583-2458-4662-B388-882DF4A4275C}">
      <dsp:nvSpPr>
        <dsp:cNvPr id="0" name=""/>
        <dsp:cNvSpPr/>
      </dsp:nvSpPr>
      <dsp:spPr>
        <a:xfrm>
          <a:off x="968314" y="2466212"/>
          <a:ext cx="9771195" cy="493373"/>
        </a:xfrm>
        <a:prstGeom prst="rect">
          <a:avLst/>
        </a:prstGeom>
        <a:solidFill>
          <a:schemeClr val="lt1">
            <a:hueOff val="0"/>
            <a:satOff val="0"/>
            <a:lumOff val="0"/>
            <a:alphaOff val="0"/>
          </a:schemeClr>
        </a:solidFill>
        <a:ln w="25400"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91615" tIns="68580" rIns="68580" bIns="68580" numCol="1" spcCol="1270" anchor="ctr" anchorCtr="0">
          <a:noAutofit/>
        </a:bodyPr>
        <a:lstStyle/>
        <a:p>
          <a:pPr marL="0" lvl="0" indent="0" algn="l" defTabSz="1200150">
            <a:lnSpc>
              <a:spcPct val="90000"/>
            </a:lnSpc>
            <a:spcBef>
              <a:spcPct val="0"/>
            </a:spcBef>
            <a:spcAft>
              <a:spcPct val="35000"/>
            </a:spcAft>
            <a:buNone/>
          </a:pPr>
          <a:r>
            <a:rPr lang="en-CA" sz="2700" kern="1200" dirty="0"/>
            <a:t>Built-In Servers</a:t>
          </a:r>
        </a:p>
      </dsp:txBody>
      <dsp:txXfrm>
        <a:off x="968314" y="2466212"/>
        <a:ext cx="9771195" cy="493373"/>
      </dsp:txXfrm>
    </dsp:sp>
    <dsp:sp modelId="{7FB2132B-A948-476F-977D-F3D5D0BC4C47}">
      <dsp:nvSpPr>
        <dsp:cNvPr id="0" name=""/>
        <dsp:cNvSpPr/>
      </dsp:nvSpPr>
      <dsp:spPr>
        <a:xfrm>
          <a:off x="659955" y="2404540"/>
          <a:ext cx="616717" cy="616717"/>
        </a:xfrm>
        <a:prstGeom prst="ellipse">
          <a:avLst/>
        </a:prstGeom>
        <a:solidFill>
          <a:schemeClr val="lt1">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1EB4AC3-460C-4909-A513-22E778038166}">
      <dsp:nvSpPr>
        <dsp:cNvPr id="0" name=""/>
        <dsp:cNvSpPr/>
      </dsp:nvSpPr>
      <dsp:spPr>
        <a:xfrm>
          <a:off x="782736" y="3206179"/>
          <a:ext cx="9956773" cy="493373"/>
        </a:xfrm>
        <a:prstGeom prst="rect">
          <a:avLst/>
        </a:prstGeom>
        <a:solidFill>
          <a:schemeClr val="lt1">
            <a:hueOff val="0"/>
            <a:satOff val="0"/>
            <a:lumOff val="0"/>
            <a:alphaOff val="0"/>
          </a:schemeClr>
        </a:solidFill>
        <a:ln w="25400"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91615" tIns="68580" rIns="68580" bIns="68580" numCol="1" spcCol="1270" anchor="ctr" anchorCtr="0">
          <a:noAutofit/>
        </a:bodyPr>
        <a:lstStyle/>
        <a:p>
          <a:pPr marL="0" lvl="0" indent="0" algn="l" defTabSz="1200150">
            <a:lnSpc>
              <a:spcPct val="90000"/>
            </a:lnSpc>
            <a:spcBef>
              <a:spcPct val="0"/>
            </a:spcBef>
            <a:spcAft>
              <a:spcPct val="35000"/>
            </a:spcAft>
            <a:buNone/>
          </a:pPr>
          <a:r>
            <a:rPr lang="en-CA" sz="2700" kern="1200" dirty="0"/>
            <a:t>Fundamental Maintenance</a:t>
          </a:r>
        </a:p>
      </dsp:txBody>
      <dsp:txXfrm>
        <a:off x="782736" y="3206179"/>
        <a:ext cx="9956773" cy="493373"/>
      </dsp:txXfrm>
    </dsp:sp>
    <dsp:sp modelId="{87562175-0849-4DF8-B27D-586CB208566E}">
      <dsp:nvSpPr>
        <dsp:cNvPr id="0" name=""/>
        <dsp:cNvSpPr/>
      </dsp:nvSpPr>
      <dsp:spPr>
        <a:xfrm>
          <a:off x="474377" y="3144507"/>
          <a:ext cx="616717" cy="616717"/>
        </a:xfrm>
        <a:prstGeom prst="ellipse">
          <a:avLst/>
        </a:prstGeom>
        <a:solidFill>
          <a:schemeClr val="lt1">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754B359-2364-4BE3-AA14-DD2B2B9AFF5F}">
      <dsp:nvSpPr>
        <dsp:cNvPr id="0" name=""/>
        <dsp:cNvSpPr/>
      </dsp:nvSpPr>
      <dsp:spPr>
        <a:xfrm>
          <a:off x="376902" y="3946145"/>
          <a:ext cx="10362606" cy="493373"/>
        </a:xfrm>
        <a:prstGeom prst="rect">
          <a:avLst/>
        </a:prstGeom>
        <a:solidFill>
          <a:schemeClr val="lt1">
            <a:hueOff val="0"/>
            <a:satOff val="0"/>
            <a:lumOff val="0"/>
            <a:alphaOff val="0"/>
          </a:schemeClr>
        </a:solidFill>
        <a:ln w="25400"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91615" tIns="68580" rIns="68580" bIns="68580" numCol="1" spcCol="1270" anchor="ctr" anchorCtr="0">
          <a:noAutofit/>
        </a:bodyPr>
        <a:lstStyle/>
        <a:p>
          <a:pPr marL="0" lvl="0" indent="0" algn="l" defTabSz="1200150">
            <a:lnSpc>
              <a:spcPct val="90000"/>
            </a:lnSpc>
            <a:spcBef>
              <a:spcPct val="0"/>
            </a:spcBef>
            <a:spcAft>
              <a:spcPct val="35000"/>
            </a:spcAft>
            <a:buNone/>
          </a:pPr>
          <a:r>
            <a:rPr lang="en-CA" sz="2700" kern="1200" dirty="0"/>
            <a:t>FortiGate Within the Security Fabric</a:t>
          </a:r>
        </a:p>
      </dsp:txBody>
      <dsp:txXfrm>
        <a:off x="376902" y="3946145"/>
        <a:ext cx="10362606" cy="493373"/>
      </dsp:txXfrm>
    </dsp:sp>
    <dsp:sp modelId="{67132242-2F40-4F47-918B-1B4061EE1B84}">
      <dsp:nvSpPr>
        <dsp:cNvPr id="0" name=""/>
        <dsp:cNvSpPr/>
      </dsp:nvSpPr>
      <dsp:spPr>
        <a:xfrm>
          <a:off x="68544" y="3884474"/>
          <a:ext cx="616717" cy="616717"/>
        </a:xfrm>
        <a:prstGeom prst="ellipse">
          <a:avLst/>
        </a:prstGeom>
        <a:solidFill>
          <a:schemeClr val="lt1">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593A696-9230-4ACA-9D52-83E05F9F38F7}">
      <dsp:nvSpPr>
        <dsp:cNvPr id="0" name=""/>
        <dsp:cNvSpPr/>
      </dsp:nvSpPr>
      <dsp:spPr>
        <a:xfrm>
          <a:off x="-5298394" y="-811443"/>
          <a:ext cx="6309187" cy="6309187"/>
        </a:xfrm>
        <a:prstGeom prst="blockArc">
          <a:avLst>
            <a:gd name="adj1" fmla="val 18900000"/>
            <a:gd name="adj2" fmla="val 2700000"/>
            <a:gd name="adj3" fmla="val 342"/>
          </a:avLst>
        </a:prstGeom>
        <a:noFill/>
        <a:ln w="25400" cap="flat" cmpd="sng" algn="ctr">
          <a:solidFill>
            <a:schemeClr val="accent3">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F10BD40-3D78-480D-9C3C-DEEAA6B532C0}">
      <dsp:nvSpPr>
        <dsp:cNvPr id="0" name=""/>
        <dsp:cNvSpPr/>
      </dsp:nvSpPr>
      <dsp:spPr>
        <a:xfrm>
          <a:off x="376902" y="246780"/>
          <a:ext cx="10362606" cy="493373"/>
        </a:xfrm>
        <a:prstGeom prst="rect">
          <a:avLst/>
        </a:prstGeom>
        <a:solidFill>
          <a:schemeClr val="lt1">
            <a:hueOff val="0"/>
            <a:satOff val="0"/>
            <a:lumOff val="0"/>
            <a:alphaOff val="0"/>
          </a:schemeClr>
        </a:solidFill>
        <a:ln w="25400"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91615" tIns="68580" rIns="68580" bIns="68580" numCol="1" spcCol="1270" anchor="ctr" anchorCtr="0">
          <a:noAutofit/>
        </a:bodyPr>
        <a:lstStyle/>
        <a:p>
          <a:pPr marL="0" lvl="0" indent="0" algn="l" defTabSz="1200150">
            <a:lnSpc>
              <a:spcPct val="90000"/>
            </a:lnSpc>
            <a:spcBef>
              <a:spcPct val="0"/>
            </a:spcBef>
            <a:spcAft>
              <a:spcPct val="35000"/>
            </a:spcAft>
            <a:buNone/>
          </a:pPr>
          <a:r>
            <a:rPr lang="en-CA" sz="2700" kern="1200" dirty="0"/>
            <a:t>High-Level Features</a:t>
          </a:r>
        </a:p>
      </dsp:txBody>
      <dsp:txXfrm>
        <a:off x="376902" y="246780"/>
        <a:ext cx="10362606" cy="493373"/>
      </dsp:txXfrm>
    </dsp:sp>
    <dsp:sp modelId="{9538A860-37A9-47C9-89B1-15B5ED1C3C45}">
      <dsp:nvSpPr>
        <dsp:cNvPr id="0" name=""/>
        <dsp:cNvSpPr/>
      </dsp:nvSpPr>
      <dsp:spPr>
        <a:xfrm>
          <a:off x="68544" y="185108"/>
          <a:ext cx="616717" cy="616717"/>
        </a:xfrm>
        <a:prstGeom prst="ellipse">
          <a:avLst/>
        </a:prstGeom>
        <a:solidFill>
          <a:schemeClr val="lt1">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0C2ADB5-FB0D-4752-B06B-69F09CC2A46D}">
      <dsp:nvSpPr>
        <dsp:cNvPr id="0" name=""/>
        <dsp:cNvSpPr/>
      </dsp:nvSpPr>
      <dsp:spPr>
        <a:xfrm>
          <a:off x="782736" y="986747"/>
          <a:ext cx="9956773" cy="493373"/>
        </a:xfrm>
        <a:prstGeom prst="rect">
          <a:avLst/>
        </a:prstGeom>
        <a:solidFill>
          <a:schemeClr val="lt1">
            <a:hueOff val="0"/>
            <a:satOff val="0"/>
            <a:lumOff val="0"/>
            <a:alphaOff val="0"/>
          </a:schemeClr>
        </a:solidFill>
        <a:ln w="25400"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91615" tIns="68580" rIns="68580" bIns="68580" numCol="1" spcCol="1270" anchor="ctr" anchorCtr="0">
          <a:noAutofit/>
        </a:bodyPr>
        <a:lstStyle/>
        <a:p>
          <a:pPr marL="0" lvl="0" indent="0" algn="l" defTabSz="1200150">
            <a:lnSpc>
              <a:spcPct val="90000"/>
            </a:lnSpc>
            <a:spcBef>
              <a:spcPct val="0"/>
            </a:spcBef>
            <a:spcAft>
              <a:spcPct val="35000"/>
            </a:spcAft>
            <a:buNone/>
          </a:pPr>
          <a:r>
            <a:rPr lang="en-CA" sz="2700" kern="1200" dirty="0"/>
            <a:t>Setup Decisions</a:t>
          </a:r>
        </a:p>
      </dsp:txBody>
      <dsp:txXfrm>
        <a:off x="782736" y="986747"/>
        <a:ext cx="9956773" cy="493373"/>
      </dsp:txXfrm>
    </dsp:sp>
    <dsp:sp modelId="{4878E8A0-0F62-483E-9C85-41A7D184C6F2}">
      <dsp:nvSpPr>
        <dsp:cNvPr id="0" name=""/>
        <dsp:cNvSpPr/>
      </dsp:nvSpPr>
      <dsp:spPr>
        <a:xfrm>
          <a:off x="474377" y="925075"/>
          <a:ext cx="616717" cy="616717"/>
        </a:xfrm>
        <a:prstGeom prst="ellipse">
          <a:avLst/>
        </a:prstGeom>
        <a:solidFill>
          <a:schemeClr val="lt1">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63D8216-A541-4DFA-963D-37F99664E5CA}">
      <dsp:nvSpPr>
        <dsp:cNvPr id="0" name=""/>
        <dsp:cNvSpPr/>
      </dsp:nvSpPr>
      <dsp:spPr>
        <a:xfrm>
          <a:off x="968314" y="1726714"/>
          <a:ext cx="9771195" cy="493373"/>
        </a:xfrm>
        <a:prstGeom prst="rect">
          <a:avLst/>
        </a:prstGeom>
        <a:solidFill>
          <a:schemeClr val="lt1">
            <a:hueOff val="0"/>
            <a:satOff val="0"/>
            <a:lumOff val="0"/>
            <a:alphaOff val="0"/>
          </a:schemeClr>
        </a:solidFill>
        <a:ln w="25400"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91615" tIns="68580" rIns="68580" bIns="68580" numCol="1" spcCol="1270" anchor="ctr" anchorCtr="0">
          <a:noAutofit/>
        </a:bodyPr>
        <a:lstStyle/>
        <a:p>
          <a:pPr marL="0" lvl="0" indent="0" algn="l" defTabSz="1200150">
            <a:lnSpc>
              <a:spcPct val="90000"/>
            </a:lnSpc>
            <a:spcBef>
              <a:spcPct val="0"/>
            </a:spcBef>
            <a:spcAft>
              <a:spcPct val="35000"/>
            </a:spcAft>
            <a:buNone/>
          </a:pPr>
          <a:r>
            <a:rPr lang="en-CA" sz="2700" kern="1200" dirty="0"/>
            <a:t>Basic Administration</a:t>
          </a:r>
        </a:p>
      </dsp:txBody>
      <dsp:txXfrm>
        <a:off x="968314" y="1726714"/>
        <a:ext cx="9771195" cy="493373"/>
      </dsp:txXfrm>
    </dsp:sp>
    <dsp:sp modelId="{0B3E8BE0-A7F0-4C2D-9FEB-4C59B0782F15}">
      <dsp:nvSpPr>
        <dsp:cNvPr id="0" name=""/>
        <dsp:cNvSpPr/>
      </dsp:nvSpPr>
      <dsp:spPr>
        <a:xfrm>
          <a:off x="659955" y="1665042"/>
          <a:ext cx="616717" cy="616717"/>
        </a:xfrm>
        <a:prstGeom prst="ellipse">
          <a:avLst/>
        </a:prstGeom>
        <a:solidFill>
          <a:schemeClr val="lt1">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A9BC583-2458-4662-B388-882DF4A4275C}">
      <dsp:nvSpPr>
        <dsp:cNvPr id="0" name=""/>
        <dsp:cNvSpPr/>
      </dsp:nvSpPr>
      <dsp:spPr>
        <a:xfrm>
          <a:off x="968314" y="2466212"/>
          <a:ext cx="9771195" cy="493373"/>
        </a:xfrm>
        <a:prstGeom prst="rect">
          <a:avLst/>
        </a:prstGeom>
        <a:solidFill>
          <a:schemeClr val="lt1">
            <a:hueOff val="0"/>
            <a:satOff val="0"/>
            <a:lumOff val="0"/>
            <a:alphaOff val="0"/>
          </a:schemeClr>
        </a:solidFill>
        <a:ln w="25400"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91615" tIns="68580" rIns="68580" bIns="68580" numCol="1" spcCol="1270" anchor="ctr" anchorCtr="0">
          <a:noAutofit/>
        </a:bodyPr>
        <a:lstStyle/>
        <a:p>
          <a:pPr marL="0" lvl="0" indent="0" algn="l" defTabSz="1200150">
            <a:lnSpc>
              <a:spcPct val="90000"/>
            </a:lnSpc>
            <a:spcBef>
              <a:spcPct val="0"/>
            </a:spcBef>
            <a:spcAft>
              <a:spcPct val="35000"/>
            </a:spcAft>
            <a:buNone/>
          </a:pPr>
          <a:r>
            <a:rPr lang="en-CA" sz="2700" kern="1200" dirty="0"/>
            <a:t>Built-In Servers</a:t>
          </a:r>
        </a:p>
      </dsp:txBody>
      <dsp:txXfrm>
        <a:off x="968314" y="2466212"/>
        <a:ext cx="9771195" cy="493373"/>
      </dsp:txXfrm>
    </dsp:sp>
    <dsp:sp modelId="{7FB2132B-A948-476F-977D-F3D5D0BC4C47}">
      <dsp:nvSpPr>
        <dsp:cNvPr id="0" name=""/>
        <dsp:cNvSpPr/>
      </dsp:nvSpPr>
      <dsp:spPr>
        <a:xfrm>
          <a:off x="659955" y="2404540"/>
          <a:ext cx="616717" cy="616717"/>
        </a:xfrm>
        <a:prstGeom prst="ellipse">
          <a:avLst/>
        </a:prstGeom>
        <a:solidFill>
          <a:schemeClr val="lt1">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1EB4AC3-460C-4909-A513-22E778038166}">
      <dsp:nvSpPr>
        <dsp:cNvPr id="0" name=""/>
        <dsp:cNvSpPr/>
      </dsp:nvSpPr>
      <dsp:spPr>
        <a:xfrm>
          <a:off x="782736" y="3206179"/>
          <a:ext cx="9956773" cy="493373"/>
        </a:xfrm>
        <a:prstGeom prst="rect">
          <a:avLst/>
        </a:prstGeom>
        <a:solidFill>
          <a:schemeClr val="lt1">
            <a:hueOff val="0"/>
            <a:satOff val="0"/>
            <a:lumOff val="0"/>
            <a:alphaOff val="0"/>
          </a:schemeClr>
        </a:solidFill>
        <a:ln w="25400"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91615" tIns="68580" rIns="68580" bIns="68580" numCol="1" spcCol="1270" anchor="ctr" anchorCtr="0">
          <a:noAutofit/>
        </a:bodyPr>
        <a:lstStyle/>
        <a:p>
          <a:pPr marL="0" lvl="0" indent="0" algn="l" defTabSz="1200150">
            <a:lnSpc>
              <a:spcPct val="90000"/>
            </a:lnSpc>
            <a:spcBef>
              <a:spcPct val="0"/>
            </a:spcBef>
            <a:spcAft>
              <a:spcPct val="35000"/>
            </a:spcAft>
            <a:buNone/>
          </a:pPr>
          <a:r>
            <a:rPr lang="en-CA" sz="2700" kern="1200" dirty="0"/>
            <a:t>Fundamental Maintenance</a:t>
          </a:r>
        </a:p>
      </dsp:txBody>
      <dsp:txXfrm>
        <a:off x="782736" y="3206179"/>
        <a:ext cx="9956773" cy="493373"/>
      </dsp:txXfrm>
    </dsp:sp>
    <dsp:sp modelId="{87562175-0849-4DF8-B27D-586CB208566E}">
      <dsp:nvSpPr>
        <dsp:cNvPr id="0" name=""/>
        <dsp:cNvSpPr/>
      </dsp:nvSpPr>
      <dsp:spPr>
        <a:xfrm>
          <a:off x="474377" y="3144507"/>
          <a:ext cx="616717" cy="616717"/>
        </a:xfrm>
        <a:prstGeom prst="ellipse">
          <a:avLst/>
        </a:prstGeom>
        <a:solidFill>
          <a:schemeClr val="lt1">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754B359-2364-4BE3-AA14-DD2B2B9AFF5F}">
      <dsp:nvSpPr>
        <dsp:cNvPr id="0" name=""/>
        <dsp:cNvSpPr/>
      </dsp:nvSpPr>
      <dsp:spPr>
        <a:xfrm>
          <a:off x="376902" y="3946145"/>
          <a:ext cx="10362606" cy="493373"/>
        </a:xfrm>
        <a:prstGeom prst="rect">
          <a:avLst/>
        </a:prstGeom>
        <a:solidFill>
          <a:schemeClr val="lt1">
            <a:hueOff val="0"/>
            <a:satOff val="0"/>
            <a:lumOff val="0"/>
            <a:alphaOff val="0"/>
          </a:schemeClr>
        </a:solidFill>
        <a:ln w="25400"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91615" tIns="68580" rIns="68580" bIns="68580" numCol="1" spcCol="1270" anchor="ctr" anchorCtr="0">
          <a:noAutofit/>
        </a:bodyPr>
        <a:lstStyle/>
        <a:p>
          <a:pPr marL="0" lvl="0" indent="0" algn="l" defTabSz="1200150">
            <a:lnSpc>
              <a:spcPct val="90000"/>
            </a:lnSpc>
            <a:spcBef>
              <a:spcPct val="0"/>
            </a:spcBef>
            <a:spcAft>
              <a:spcPct val="35000"/>
            </a:spcAft>
            <a:buNone/>
          </a:pPr>
          <a:r>
            <a:rPr lang="en-CA" sz="2700" kern="1200" dirty="0" err="1"/>
            <a:t>FortiGate</a:t>
          </a:r>
          <a:r>
            <a:rPr lang="en-CA" sz="2700" kern="1200" dirty="0"/>
            <a:t> Within the Security Fabric</a:t>
          </a:r>
        </a:p>
      </dsp:txBody>
      <dsp:txXfrm>
        <a:off x="376902" y="3946145"/>
        <a:ext cx="10362606" cy="493373"/>
      </dsp:txXfrm>
    </dsp:sp>
    <dsp:sp modelId="{67132242-2F40-4F47-918B-1B4061EE1B84}">
      <dsp:nvSpPr>
        <dsp:cNvPr id="0" name=""/>
        <dsp:cNvSpPr/>
      </dsp:nvSpPr>
      <dsp:spPr>
        <a:xfrm>
          <a:off x="68544" y="3884474"/>
          <a:ext cx="616717" cy="616717"/>
        </a:xfrm>
        <a:prstGeom prst="ellipse">
          <a:avLst/>
        </a:prstGeom>
        <a:solidFill>
          <a:schemeClr val="lt1">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593A696-9230-4ACA-9D52-83E05F9F38F7}">
      <dsp:nvSpPr>
        <dsp:cNvPr id="0" name=""/>
        <dsp:cNvSpPr/>
      </dsp:nvSpPr>
      <dsp:spPr>
        <a:xfrm>
          <a:off x="-5298394" y="-811443"/>
          <a:ext cx="6309187" cy="6309187"/>
        </a:xfrm>
        <a:prstGeom prst="blockArc">
          <a:avLst>
            <a:gd name="adj1" fmla="val 18900000"/>
            <a:gd name="adj2" fmla="val 2700000"/>
            <a:gd name="adj3" fmla="val 342"/>
          </a:avLst>
        </a:prstGeom>
        <a:noFill/>
        <a:ln w="25400" cap="flat" cmpd="sng" algn="ctr">
          <a:solidFill>
            <a:schemeClr val="accent3">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F10BD40-3D78-480D-9C3C-DEEAA6B532C0}">
      <dsp:nvSpPr>
        <dsp:cNvPr id="0" name=""/>
        <dsp:cNvSpPr/>
      </dsp:nvSpPr>
      <dsp:spPr>
        <a:xfrm>
          <a:off x="376902" y="246780"/>
          <a:ext cx="10362606" cy="493373"/>
        </a:xfrm>
        <a:prstGeom prst="rect">
          <a:avLst/>
        </a:prstGeom>
        <a:solidFill>
          <a:schemeClr val="lt1">
            <a:hueOff val="0"/>
            <a:satOff val="0"/>
            <a:lumOff val="0"/>
            <a:alphaOff val="0"/>
          </a:schemeClr>
        </a:solidFill>
        <a:ln w="25400"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91615" tIns="68580" rIns="68580" bIns="68580" numCol="1" spcCol="1270" anchor="ctr" anchorCtr="0">
          <a:noAutofit/>
        </a:bodyPr>
        <a:lstStyle/>
        <a:p>
          <a:pPr marL="0" lvl="0" indent="0" algn="l" defTabSz="1200150">
            <a:lnSpc>
              <a:spcPct val="90000"/>
            </a:lnSpc>
            <a:spcBef>
              <a:spcPct val="0"/>
            </a:spcBef>
            <a:spcAft>
              <a:spcPct val="35000"/>
            </a:spcAft>
            <a:buNone/>
          </a:pPr>
          <a:r>
            <a:rPr lang="en-CA" sz="2700" kern="1200" dirty="0"/>
            <a:t>High-Level Features</a:t>
          </a:r>
        </a:p>
      </dsp:txBody>
      <dsp:txXfrm>
        <a:off x="376902" y="246780"/>
        <a:ext cx="10362606" cy="493373"/>
      </dsp:txXfrm>
    </dsp:sp>
    <dsp:sp modelId="{9538A860-37A9-47C9-89B1-15B5ED1C3C45}">
      <dsp:nvSpPr>
        <dsp:cNvPr id="0" name=""/>
        <dsp:cNvSpPr/>
      </dsp:nvSpPr>
      <dsp:spPr>
        <a:xfrm>
          <a:off x="68544" y="185108"/>
          <a:ext cx="616717" cy="616717"/>
        </a:xfrm>
        <a:prstGeom prst="ellipse">
          <a:avLst/>
        </a:prstGeom>
        <a:solidFill>
          <a:schemeClr val="lt1">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0C2ADB5-FB0D-4752-B06B-69F09CC2A46D}">
      <dsp:nvSpPr>
        <dsp:cNvPr id="0" name=""/>
        <dsp:cNvSpPr/>
      </dsp:nvSpPr>
      <dsp:spPr>
        <a:xfrm>
          <a:off x="782736" y="986747"/>
          <a:ext cx="9956773" cy="493373"/>
        </a:xfrm>
        <a:prstGeom prst="rect">
          <a:avLst/>
        </a:prstGeom>
        <a:solidFill>
          <a:schemeClr val="lt1">
            <a:hueOff val="0"/>
            <a:satOff val="0"/>
            <a:lumOff val="0"/>
            <a:alphaOff val="0"/>
          </a:schemeClr>
        </a:solidFill>
        <a:ln w="25400"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91615" tIns="68580" rIns="68580" bIns="68580" numCol="1" spcCol="1270" anchor="ctr" anchorCtr="0">
          <a:noAutofit/>
        </a:bodyPr>
        <a:lstStyle/>
        <a:p>
          <a:pPr marL="0" lvl="0" indent="0" algn="l" defTabSz="1200150">
            <a:lnSpc>
              <a:spcPct val="90000"/>
            </a:lnSpc>
            <a:spcBef>
              <a:spcPct val="0"/>
            </a:spcBef>
            <a:spcAft>
              <a:spcPct val="35000"/>
            </a:spcAft>
            <a:buNone/>
          </a:pPr>
          <a:r>
            <a:rPr lang="en-CA" sz="2700" kern="1200" dirty="0"/>
            <a:t>Setup Decisions</a:t>
          </a:r>
        </a:p>
      </dsp:txBody>
      <dsp:txXfrm>
        <a:off x="782736" y="986747"/>
        <a:ext cx="9956773" cy="493373"/>
      </dsp:txXfrm>
    </dsp:sp>
    <dsp:sp modelId="{4878E8A0-0F62-483E-9C85-41A7D184C6F2}">
      <dsp:nvSpPr>
        <dsp:cNvPr id="0" name=""/>
        <dsp:cNvSpPr/>
      </dsp:nvSpPr>
      <dsp:spPr>
        <a:xfrm>
          <a:off x="474377" y="925075"/>
          <a:ext cx="616717" cy="616717"/>
        </a:xfrm>
        <a:prstGeom prst="ellipse">
          <a:avLst/>
        </a:prstGeom>
        <a:solidFill>
          <a:schemeClr val="lt1">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63D8216-A541-4DFA-963D-37F99664E5CA}">
      <dsp:nvSpPr>
        <dsp:cNvPr id="0" name=""/>
        <dsp:cNvSpPr/>
      </dsp:nvSpPr>
      <dsp:spPr>
        <a:xfrm>
          <a:off x="968314" y="1726714"/>
          <a:ext cx="9771195" cy="493373"/>
        </a:xfrm>
        <a:prstGeom prst="rect">
          <a:avLst/>
        </a:prstGeom>
        <a:solidFill>
          <a:schemeClr val="lt1">
            <a:hueOff val="0"/>
            <a:satOff val="0"/>
            <a:lumOff val="0"/>
            <a:alphaOff val="0"/>
          </a:schemeClr>
        </a:solidFill>
        <a:ln w="25400"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91615" tIns="68580" rIns="68580" bIns="68580" numCol="1" spcCol="1270" anchor="ctr" anchorCtr="0">
          <a:noAutofit/>
        </a:bodyPr>
        <a:lstStyle/>
        <a:p>
          <a:pPr marL="0" lvl="0" indent="0" algn="l" defTabSz="1200150">
            <a:lnSpc>
              <a:spcPct val="90000"/>
            </a:lnSpc>
            <a:spcBef>
              <a:spcPct val="0"/>
            </a:spcBef>
            <a:spcAft>
              <a:spcPct val="35000"/>
            </a:spcAft>
            <a:buNone/>
          </a:pPr>
          <a:r>
            <a:rPr lang="en-CA" sz="2700" kern="1200" dirty="0"/>
            <a:t>Basic Administration</a:t>
          </a:r>
        </a:p>
      </dsp:txBody>
      <dsp:txXfrm>
        <a:off x="968314" y="1726714"/>
        <a:ext cx="9771195" cy="493373"/>
      </dsp:txXfrm>
    </dsp:sp>
    <dsp:sp modelId="{0B3E8BE0-A7F0-4C2D-9FEB-4C59B0782F15}">
      <dsp:nvSpPr>
        <dsp:cNvPr id="0" name=""/>
        <dsp:cNvSpPr/>
      </dsp:nvSpPr>
      <dsp:spPr>
        <a:xfrm>
          <a:off x="659955" y="1665042"/>
          <a:ext cx="616717" cy="616717"/>
        </a:xfrm>
        <a:prstGeom prst="ellipse">
          <a:avLst/>
        </a:prstGeom>
        <a:solidFill>
          <a:schemeClr val="lt1">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A9BC583-2458-4662-B388-882DF4A4275C}">
      <dsp:nvSpPr>
        <dsp:cNvPr id="0" name=""/>
        <dsp:cNvSpPr/>
      </dsp:nvSpPr>
      <dsp:spPr>
        <a:xfrm>
          <a:off x="968314" y="2466212"/>
          <a:ext cx="9771195" cy="493373"/>
        </a:xfrm>
        <a:prstGeom prst="rect">
          <a:avLst/>
        </a:prstGeom>
        <a:solidFill>
          <a:schemeClr val="lt1">
            <a:hueOff val="0"/>
            <a:satOff val="0"/>
            <a:lumOff val="0"/>
            <a:alphaOff val="0"/>
          </a:schemeClr>
        </a:solidFill>
        <a:ln w="25400"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91615" tIns="68580" rIns="68580" bIns="68580" numCol="1" spcCol="1270" anchor="ctr" anchorCtr="0">
          <a:noAutofit/>
        </a:bodyPr>
        <a:lstStyle/>
        <a:p>
          <a:pPr marL="0" lvl="0" indent="0" algn="l" defTabSz="1200150">
            <a:lnSpc>
              <a:spcPct val="90000"/>
            </a:lnSpc>
            <a:spcBef>
              <a:spcPct val="0"/>
            </a:spcBef>
            <a:spcAft>
              <a:spcPct val="35000"/>
            </a:spcAft>
            <a:buNone/>
          </a:pPr>
          <a:r>
            <a:rPr lang="en-CA" sz="2700" kern="1200" dirty="0"/>
            <a:t>Built-In Servers</a:t>
          </a:r>
        </a:p>
      </dsp:txBody>
      <dsp:txXfrm>
        <a:off x="968314" y="2466212"/>
        <a:ext cx="9771195" cy="493373"/>
      </dsp:txXfrm>
    </dsp:sp>
    <dsp:sp modelId="{7FB2132B-A948-476F-977D-F3D5D0BC4C47}">
      <dsp:nvSpPr>
        <dsp:cNvPr id="0" name=""/>
        <dsp:cNvSpPr/>
      </dsp:nvSpPr>
      <dsp:spPr>
        <a:xfrm>
          <a:off x="659955" y="2404540"/>
          <a:ext cx="616717" cy="616717"/>
        </a:xfrm>
        <a:prstGeom prst="ellipse">
          <a:avLst/>
        </a:prstGeom>
        <a:solidFill>
          <a:schemeClr val="lt1">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1EB4AC3-460C-4909-A513-22E778038166}">
      <dsp:nvSpPr>
        <dsp:cNvPr id="0" name=""/>
        <dsp:cNvSpPr/>
      </dsp:nvSpPr>
      <dsp:spPr>
        <a:xfrm>
          <a:off x="782736" y="3206179"/>
          <a:ext cx="9956773" cy="493373"/>
        </a:xfrm>
        <a:prstGeom prst="rect">
          <a:avLst/>
        </a:prstGeom>
        <a:solidFill>
          <a:schemeClr val="lt1">
            <a:hueOff val="0"/>
            <a:satOff val="0"/>
            <a:lumOff val="0"/>
            <a:alphaOff val="0"/>
          </a:schemeClr>
        </a:solidFill>
        <a:ln w="25400"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91615" tIns="68580" rIns="68580" bIns="68580" numCol="1" spcCol="1270" anchor="ctr" anchorCtr="0">
          <a:noAutofit/>
        </a:bodyPr>
        <a:lstStyle/>
        <a:p>
          <a:pPr marL="0" lvl="0" indent="0" algn="l" defTabSz="1200150">
            <a:lnSpc>
              <a:spcPct val="90000"/>
            </a:lnSpc>
            <a:spcBef>
              <a:spcPct val="0"/>
            </a:spcBef>
            <a:spcAft>
              <a:spcPct val="35000"/>
            </a:spcAft>
            <a:buNone/>
          </a:pPr>
          <a:r>
            <a:rPr lang="en-CA" sz="2700" kern="1200" dirty="0"/>
            <a:t>Fundamental Maintenance</a:t>
          </a:r>
        </a:p>
      </dsp:txBody>
      <dsp:txXfrm>
        <a:off x="782736" y="3206179"/>
        <a:ext cx="9956773" cy="493373"/>
      </dsp:txXfrm>
    </dsp:sp>
    <dsp:sp modelId="{87562175-0849-4DF8-B27D-586CB208566E}">
      <dsp:nvSpPr>
        <dsp:cNvPr id="0" name=""/>
        <dsp:cNvSpPr/>
      </dsp:nvSpPr>
      <dsp:spPr>
        <a:xfrm>
          <a:off x="474377" y="3144507"/>
          <a:ext cx="616717" cy="616717"/>
        </a:xfrm>
        <a:prstGeom prst="ellipse">
          <a:avLst/>
        </a:prstGeom>
        <a:solidFill>
          <a:schemeClr val="lt1">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754B359-2364-4BE3-AA14-DD2B2B9AFF5F}">
      <dsp:nvSpPr>
        <dsp:cNvPr id="0" name=""/>
        <dsp:cNvSpPr/>
      </dsp:nvSpPr>
      <dsp:spPr>
        <a:xfrm>
          <a:off x="376902" y="3946145"/>
          <a:ext cx="10362606" cy="493373"/>
        </a:xfrm>
        <a:prstGeom prst="rect">
          <a:avLst/>
        </a:prstGeom>
        <a:solidFill>
          <a:schemeClr val="lt1">
            <a:hueOff val="0"/>
            <a:satOff val="0"/>
            <a:lumOff val="0"/>
            <a:alphaOff val="0"/>
          </a:schemeClr>
        </a:solidFill>
        <a:ln w="25400"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91615" tIns="68580" rIns="68580" bIns="68580" numCol="1" spcCol="1270" anchor="ctr" anchorCtr="0">
          <a:noAutofit/>
        </a:bodyPr>
        <a:lstStyle/>
        <a:p>
          <a:pPr marL="0" lvl="0" indent="0" algn="l" defTabSz="1200150">
            <a:lnSpc>
              <a:spcPct val="90000"/>
            </a:lnSpc>
            <a:spcBef>
              <a:spcPct val="0"/>
            </a:spcBef>
            <a:spcAft>
              <a:spcPct val="35000"/>
            </a:spcAft>
            <a:buNone/>
          </a:pPr>
          <a:r>
            <a:rPr lang="en-CA" sz="2700" kern="1200" dirty="0" err="1"/>
            <a:t>FortiGate</a:t>
          </a:r>
          <a:r>
            <a:rPr lang="en-CA" sz="2700" kern="1200" dirty="0"/>
            <a:t> Within the Security Fabric</a:t>
          </a:r>
        </a:p>
      </dsp:txBody>
      <dsp:txXfrm>
        <a:off x="376902" y="3946145"/>
        <a:ext cx="10362606" cy="493373"/>
      </dsp:txXfrm>
    </dsp:sp>
    <dsp:sp modelId="{67132242-2F40-4F47-918B-1B4061EE1B84}">
      <dsp:nvSpPr>
        <dsp:cNvPr id="0" name=""/>
        <dsp:cNvSpPr/>
      </dsp:nvSpPr>
      <dsp:spPr>
        <a:xfrm>
          <a:off x="68544" y="3884474"/>
          <a:ext cx="616717" cy="616717"/>
        </a:xfrm>
        <a:prstGeom prst="ellipse">
          <a:avLst/>
        </a:prstGeom>
        <a:solidFill>
          <a:schemeClr val="lt1">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593A696-9230-4ACA-9D52-83E05F9F38F7}">
      <dsp:nvSpPr>
        <dsp:cNvPr id="0" name=""/>
        <dsp:cNvSpPr/>
      </dsp:nvSpPr>
      <dsp:spPr>
        <a:xfrm>
          <a:off x="-5298394" y="-811443"/>
          <a:ext cx="6309187" cy="6309187"/>
        </a:xfrm>
        <a:prstGeom prst="blockArc">
          <a:avLst>
            <a:gd name="adj1" fmla="val 18900000"/>
            <a:gd name="adj2" fmla="val 2700000"/>
            <a:gd name="adj3" fmla="val 342"/>
          </a:avLst>
        </a:prstGeom>
        <a:noFill/>
        <a:ln w="25400" cap="flat" cmpd="sng" algn="ctr">
          <a:solidFill>
            <a:schemeClr val="accent3">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F10BD40-3D78-480D-9C3C-DEEAA6B532C0}">
      <dsp:nvSpPr>
        <dsp:cNvPr id="0" name=""/>
        <dsp:cNvSpPr/>
      </dsp:nvSpPr>
      <dsp:spPr>
        <a:xfrm>
          <a:off x="376902" y="246780"/>
          <a:ext cx="10362606" cy="493373"/>
        </a:xfrm>
        <a:prstGeom prst="rect">
          <a:avLst/>
        </a:prstGeom>
        <a:solidFill>
          <a:schemeClr val="lt1">
            <a:hueOff val="0"/>
            <a:satOff val="0"/>
            <a:lumOff val="0"/>
            <a:alphaOff val="0"/>
          </a:schemeClr>
        </a:solidFill>
        <a:ln w="25400"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91615" tIns="68580" rIns="68580" bIns="68580" numCol="1" spcCol="1270" anchor="ctr" anchorCtr="0">
          <a:noAutofit/>
        </a:bodyPr>
        <a:lstStyle/>
        <a:p>
          <a:pPr marL="0" lvl="0" indent="0" algn="l" defTabSz="1200150">
            <a:lnSpc>
              <a:spcPct val="90000"/>
            </a:lnSpc>
            <a:spcBef>
              <a:spcPct val="0"/>
            </a:spcBef>
            <a:spcAft>
              <a:spcPct val="35000"/>
            </a:spcAft>
            <a:buNone/>
          </a:pPr>
          <a:r>
            <a:rPr lang="en-CA" sz="2700" kern="1200" dirty="0"/>
            <a:t>High-Level Features</a:t>
          </a:r>
        </a:p>
      </dsp:txBody>
      <dsp:txXfrm>
        <a:off x="376902" y="246780"/>
        <a:ext cx="10362606" cy="493373"/>
      </dsp:txXfrm>
    </dsp:sp>
    <dsp:sp modelId="{9538A860-37A9-47C9-89B1-15B5ED1C3C45}">
      <dsp:nvSpPr>
        <dsp:cNvPr id="0" name=""/>
        <dsp:cNvSpPr/>
      </dsp:nvSpPr>
      <dsp:spPr>
        <a:xfrm>
          <a:off x="68544" y="185108"/>
          <a:ext cx="616717" cy="616717"/>
        </a:xfrm>
        <a:prstGeom prst="ellipse">
          <a:avLst/>
        </a:prstGeom>
        <a:solidFill>
          <a:schemeClr val="lt1">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0C2ADB5-FB0D-4752-B06B-69F09CC2A46D}">
      <dsp:nvSpPr>
        <dsp:cNvPr id="0" name=""/>
        <dsp:cNvSpPr/>
      </dsp:nvSpPr>
      <dsp:spPr>
        <a:xfrm>
          <a:off x="782736" y="986747"/>
          <a:ext cx="9956773" cy="493373"/>
        </a:xfrm>
        <a:prstGeom prst="rect">
          <a:avLst/>
        </a:prstGeom>
        <a:solidFill>
          <a:schemeClr val="lt1">
            <a:hueOff val="0"/>
            <a:satOff val="0"/>
            <a:lumOff val="0"/>
            <a:alphaOff val="0"/>
          </a:schemeClr>
        </a:solidFill>
        <a:ln w="25400"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91615" tIns="68580" rIns="68580" bIns="68580" numCol="1" spcCol="1270" anchor="ctr" anchorCtr="0">
          <a:noAutofit/>
        </a:bodyPr>
        <a:lstStyle/>
        <a:p>
          <a:pPr marL="0" lvl="0" indent="0" algn="l" defTabSz="1200150">
            <a:lnSpc>
              <a:spcPct val="90000"/>
            </a:lnSpc>
            <a:spcBef>
              <a:spcPct val="0"/>
            </a:spcBef>
            <a:spcAft>
              <a:spcPct val="35000"/>
            </a:spcAft>
            <a:buNone/>
          </a:pPr>
          <a:r>
            <a:rPr lang="en-CA" sz="2700" kern="1200" dirty="0"/>
            <a:t>Setup Decisions</a:t>
          </a:r>
        </a:p>
      </dsp:txBody>
      <dsp:txXfrm>
        <a:off x="782736" y="986747"/>
        <a:ext cx="9956773" cy="493373"/>
      </dsp:txXfrm>
    </dsp:sp>
    <dsp:sp modelId="{4878E8A0-0F62-483E-9C85-41A7D184C6F2}">
      <dsp:nvSpPr>
        <dsp:cNvPr id="0" name=""/>
        <dsp:cNvSpPr/>
      </dsp:nvSpPr>
      <dsp:spPr>
        <a:xfrm>
          <a:off x="474377" y="925075"/>
          <a:ext cx="616717" cy="616717"/>
        </a:xfrm>
        <a:prstGeom prst="ellipse">
          <a:avLst/>
        </a:prstGeom>
        <a:solidFill>
          <a:schemeClr val="lt1">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63D8216-A541-4DFA-963D-37F99664E5CA}">
      <dsp:nvSpPr>
        <dsp:cNvPr id="0" name=""/>
        <dsp:cNvSpPr/>
      </dsp:nvSpPr>
      <dsp:spPr>
        <a:xfrm>
          <a:off x="968314" y="1726714"/>
          <a:ext cx="9771195" cy="493373"/>
        </a:xfrm>
        <a:prstGeom prst="rect">
          <a:avLst/>
        </a:prstGeom>
        <a:solidFill>
          <a:schemeClr val="lt1">
            <a:hueOff val="0"/>
            <a:satOff val="0"/>
            <a:lumOff val="0"/>
            <a:alphaOff val="0"/>
          </a:schemeClr>
        </a:solidFill>
        <a:ln w="25400"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91615" tIns="68580" rIns="68580" bIns="68580" numCol="1" spcCol="1270" anchor="ctr" anchorCtr="0">
          <a:noAutofit/>
        </a:bodyPr>
        <a:lstStyle/>
        <a:p>
          <a:pPr marL="0" lvl="0" indent="0" algn="l" defTabSz="1200150">
            <a:lnSpc>
              <a:spcPct val="90000"/>
            </a:lnSpc>
            <a:spcBef>
              <a:spcPct val="0"/>
            </a:spcBef>
            <a:spcAft>
              <a:spcPct val="35000"/>
            </a:spcAft>
            <a:buNone/>
          </a:pPr>
          <a:r>
            <a:rPr lang="en-CA" sz="2700" kern="1200" dirty="0"/>
            <a:t>Basic Administration</a:t>
          </a:r>
        </a:p>
      </dsp:txBody>
      <dsp:txXfrm>
        <a:off x="968314" y="1726714"/>
        <a:ext cx="9771195" cy="493373"/>
      </dsp:txXfrm>
    </dsp:sp>
    <dsp:sp modelId="{0B3E8BE0-A7F0-4C2D-9FEB-4C59B0782F15}">
      <dsp:nvSpPr>
        <dsp:cNvPr id="0" name=""/>
        <dsp:cNvSpPr/>
      </dsp:nvSpPr>
      <dsp:spPr>
        <a:xfrm>
          <a:off x="659955" y="1665042"/>
          <a:ext cx="616717" cy="616717"/>
        </a:xfrm>
        <a:prstGeom prst="ellipse">
          <a:avLst/>
        </a:prstGeom>
        <a:solidFill>
          <a:schemeClr val="lt1">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A9BC583-2458-4662-B388-882DF4A4275C}">
      <dsp:nvSpPr>
        <dsp:cNvPr id="0" name=""/>
        <dsp:cNvSpPr/>
      </dsp:nvSpPr>
      <dsp:spPr>
        <a:xfrm>
          <a:off x="968314" y="2466212"/>
          <a:ext cx="9771195" cy="493373"/>
        </a:xfrm>
        <a:prstGeom prst="rect">
          <a:avLst/>
        </a:prstGeom>
        <a:solidFill>
          <a:schemeClr val="lt1">
            <a:hueOff val="0"/>
            <a:satOff val="0"/>
            <a:lumOff val="0"/>
            <a:alphaOff val="0"/>
          </a:schemeClr>
        </a:solidFill>
        <a:ln w="25400"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91615" tIns="68580" rIns="68580" bIns="68580" numCol="1" spcCol="1270" anchor="ctr" anchorCtr="0">
          <a:noAutofit/>
        </a:bodyPr>
        <a:lstStyle/>
        <a:p>
          <a:pPr marL="0" lvl="0" indent="0" algn="l" defTabSz="1200150">
            <a:lnSpc>
              <a:spcPct val="90000"/>
            </a:lnSpc>
            <a:spcBef>
              <a:spcPct val="0"/>
            </a:spcBef>
            <a:spcAft>
              <a:spcPct val="35000"/>
            </a:spcAft>
            <a:buNone/>
          </a:pPr>
          <a:r>
            <a:rPr lang="en-CA" sz="2700" kern="1200" dirty="0"/>
            <a:t>Built-In Servers</a:t>
          </a:r>
        </a:p>
      </dsp:txBody>
      <dsp:txXfrm>
        <a:off x="968314" y="2466212"/>
        <a:ext cx="9771195" cy="493373"/>
      </dsp:txXfrm>
    </dsp:sp>
    <dsp:sp modelId="{7FB2132B-A948-476F-977D-F3D5D0BC4C47}">
      <dsp:nvSpPr>
        <dsp:cNvPr id="0" name=""/>
        <dsp:cNvSpPr/>
      </dsp:nvSpPr>
      <dsp:spPr>
        <a:xfrm>
          <a:off x="659955" y="2404540"/>
          <a:ext cx="616717" cy="616717"/>
        </a:xfrm>
        <a:prstGeom prst="ellipse">
          <a:avLst/>
        </a:prstGeom>
        <a:solidFill>
          <a:schemeClr val="lt1">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1EB4AC3-460C-4909-A513-22E778038166}">
      <dsp:nvSpPr>
        <dsp:cNvPr id="0" name=""/>
        <dsp:cNvSpPr/>
      </dsp:nvSpPr>
      <dsp:spPr>
        <a:xfrm>
          <a:off x="782736" y="3206179"/>
          <a:ext cx="9956773" cy="493373"/>
        </a:xfrm>
        <a:prstGeom prst="rect">
          <a:avLst/>
        </a:prstGeom>
        <a:solidFill>
          <a:schemeClr val="lt1">
            <a:hueOff val="0"/>
            <a:satOff val="0"/>
            <a:lumOff val="0"/>
            <a:alphaOff val="0"/>
          </a:schemeClr>
        </a:solidFill>
        <a:ln w="25400"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91615" tIns="68580" rIns="68580" bIns="68580" numCol="1" spcCol="1270" anchor="ctr" anchorCtr="0">
          <a:noAutofit/>
        </a:bodyPr>
        <a:lstStyle/>
        <a:p>
          <a:pPr marL="0" lvl="0" indent="0" algn="l" defTabSz="1200150">
            <a:lnSpc>
              <a:spcPct val="90000"/>
            </a:lnSpc>
            <a:spcBef>
              <a:spcPct val="0"/>
            </a:spcBef>
            <a:spcAft>
              <a:spcPct val="35000"/>
            </a:spcAft>
            <a:buNone/>
          </a:pPr>
          <a:r>
            <a:rPr lang="en-CA" sz="2700" kern="1200" dirty="0"/>
            <a:t>Fundamental Maintenance</a:t>
          </a:r>
        </a:p>
      </dsp:txBody>
      <dsp:txXfrm>
        <a:off x="782736" y="3206179"/>
        <a:ext cx="9956773" cy="493373"/>
      </dsp:txXfrm>
    </dsp:sp>
    <dsp:sp modelId="{87562175-0849-4DF8-B27D-586CB208566E}">
      <dsp:nvSpPr>
        <dsp:cNvPr id="0" name=""/>
        <dsp:cNvSpPr/>
      </dsp:nvSpPr>
      <dsp:spPr>
        <a:xfrm>
          <a:off x="474377" y="3144507"/>
          <a:ext cx="616717" cy="616717"/>
        </a:xfrm>
        <a:prstGeom prst="ellipse">
          <a:avLst/>
        </a:prstGeom>
        <a:solidFill>
          <a:schemeClr val="lt1">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754B359-2364-4BE3-AA14-DD2B2B9AFF5F}">
      <dsp:nvSpPr>
        <dsp:cNvPr id="0" name=""/>
        <dsp:cNvSpPr/>
      </dsp:nvSpPr>
      <dsp:spPr>
        <a:xfrm>
          <a:off x="376902" y="3946145"/>
          <a:ext cx="10362606" cy="493373"/>
        </a:xfrm>
        <a:prstGeom prst="rect">
          <a:avLst/>
        </a:prstGeom>
        <a:solidFill>
          <a:schemeClr val="lt1">
            <a:hueOff val="0"/>
            <a:satOff val="0"/>
            <a:lumOff val="0"/>
            <a:alphaOff val="0"/>
          </a:schemeClr>
        </a:solidFill>
        <a:ln w="25400"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91615" tIns="68580" rIns="68580" bIns="68580" numCol="1" spcCol="1270" anchor="ctr" anchorCtr="0">
          <a:noAutofit/>
        </a:bodyPr>
        <a:lstStyle/>
        <a:p>
          <a:pPr marL="0" lvl="0" indent="0" algn="l" defTabSz="1200150">
            <a:lnSpc>
              <a:spcPct val="90000"/>
            </a:lnSpc>
            <a:spcBef>
              <a:spcPct val="0"/>
            </a:spcBef>
            <a:spcAft>
              <a:spcPct val="35000"/>
            </a:spcAft>
            <a:buNone/>
          </a:pPr>
          <a:r>
            <a:rPr lang="en-CA" sz="2700" kern="1200" dirty="0" err="1"/>
            <a:t>FortiGate</a:t>
          </a:r>
          <a:r>
            <a:rPr lang="en-CA" sz="2700" kern="1200" dirty="0"/>
            <a:t> Within the Security Fabric</a:t>
          </a:r>
        </a:p>
      </dsp:txBody>
      <dsp:txXfrm>
        <a:off x="376902" y="3946145"/>
        <a:ext cx="10362606" cy="493373"/>
      </dsp:txXfrm>
    </dsp:sp>
    <dsp:sp modelId="{67132242-2F40-4F47-918B-1B4061EE1B84}">
      <dsp:nvSpPr>
        <dsp:cNvPr id="0" name=""/>
        <dsp:cNvSpPr/>
      </dsp:nvSpPr>
      <dsp:spPr>
        <a:xfrm>
          <a:off x="68544" y="3884474"/>
          <a:ext cx="616717" cy="616717"/>
        </a:xfrm>
        <a:prstGeom prst="ellipse">
          <a:avLst/>
        </a:prstGeom>
        <a:solidFill>
          <a:schemeClr val="lt1">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593A696-9230-4ACA-9D52-83E05F9F38F7}">
      <dsp:nvSpPr>
        <dsp:cNvPr id="0" name=""/>
        <dsp:cNvSpPr/>
      </dsp:nvSpPr>
      <dsp:spPr>
        <a:xfrm>
          <a:off x="-5298394" y="-811443"/>
          <a:ext cx="6309187" cy="6309187"/>
        </a:xfrm>
        <a:prstGeom prst="blockArc">
          <a:avLst>
            <a:gd name="adj1" fmla="val 18900000"/>
            <a:gd name="adj2" fmla="val 2700000"/>
            <a:gd name="adj3" fmla="val 342"/>
          </a:avLst>
        </a:prstGeom>
        <a:noFill/>
        <a:ln w="25400" cap="flat" cmpd="sng" algn="ctr">
          <a:solidFill>
            <a:schemeClr val="accent3">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F10BD40-3D78-480D-9C3C-DEEAA6B532C0}">
      <dsp:nvSpPr>
        <dsp:cNvPr id="0" name=""/>
        <dsp:cNvSpPr/>
      </dsp:nvSpPr>
      <dsp:spPr>
        <a:xfrm>
          <a:off x="376902" y="246780"/>
          <a:ext cx="10362606" cy="493373"/>
        </a:xfrm>
        <a:prstGeom prst="rect">
          <a:avLst/>
        </a:prstGeom>
        <a:solidFill>
          <a:schemeClr val="lt1">
            <a:hueOff val="0"/>
            <a:satOff val="0"/>
            <a:lumOff val="0"/>
            <a:alphaOff val="0"/>
          </a:schemeClr>
        </a:solidFill>
        <a:ln w="25400"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91615" tIns="68580" rIns="68580" bIns="68580" numCol="1" spcCol="1270" anchor="ctr" anchorCtr="0">
          <a:noAutofit/>
        </a:bodyPr>
        <a:lstStyle/>
        <a:p>
          <a:pPr marL="0" lvl="0" indent="0" algn="l" defTabSz="1200150">
            <a:lnSpc>
              <a:spcPct val="90000"/>
            </a:lnSpc>
            <a:spcBef>
              <a:spcPct val="0"/>
            </a:spcBef>
            <a:spcAft>
              <a:spcPct val="35000"/>
            </a:spcAft>
            <a:buNone/>
          </a:pPr>
          <a:r>
            <a:rPr lang="en-CA" sz="2700" kern="1200" dirty="0"/>
            <a:t>High-Level Features</a:t>
          </a:r>
        </a:p>
      </dsp:txBody>
      <dsp:txXfrm>
        <a:off x="376902" y="246780"/>
        <a:ext cx="10362606" cy="493373"/>
      </dsp:txXfrm>
    </dsp:sp>
    <dsp:sp modelId="{9538A860-37A9-47C9-89B1-15B5ED1C3C45}">
      <dsp:nvSpPr>
        <dsp:cNvPr id="0" name=""/>
        <dsp:cNvSpPr/>
      </dsp:nvSpPr>
      <dsp:spPr>
        <a:xfrm>
          <a:off x="68544" y="185108"/>
          <a:ext cx="616717" cy="616717"/>
        </a:xfrm>
        <a:prstGeom prst="ellipse">
          <a:avLst/>
        </a:prstGeom>
        <a:solidFill>
          <a:schemeClr val="lt1">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0C2ADB5-FB0D-4752-B06B-69F09CC2A46D}">
      <dsp:nvSpPr>
        <dsp:cNvPr id="0" name=""/>
        <dsp:cNvSpPr/>
      </dsp:nvSpPr>
      <dsp:spPr>
        <a:xfrm>
          <a:off x="782736" y="986747"/>
          <a:ext cx="9956773" cy="493373"/>
        </a:xfrm>
        <a:prstGeom prst="rect">
          <a:avLst/>
        </a:prstGeom>
        <a:solidFill>
          <a:schemeClr val="lt1">
            <a:hueOff val="0"/>
            <a:satOff val="0"/>
            <a:lumOff val="0"/>
            <a:alphaOff val="0"/>
          </a:schemeClr>
        </a:solidFill>
        <a:ln w="25400"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91615" tIns="68580" rIns="68580" bIns="68580" numCol="1" spcCol="1270" anchor="ctr" anchorCtr="0">
          <a:noAutofit/>
        </a:bodyPr>
        <a:lstStyle/>
        <a:p>
          <a:pPr marL="0" lvl="0" indent="0" algn="l" defTabSz="1200150">
            <a:lnSpc>
              <a:spcPct val="90000"/>
            </a:lnSpc>
            <a:spcBef>
              <a:spcPct val="0"/>
            </a:spcBef>
            <a:spcAft>
              <a:spcPct val="35000"/>
            </a:spcAft>
            <a:buNone/>
          </a:pPr>
          <a:r>
            <a:rPr lang="en-CA" sz="2700" kern="1200" dirty="0"/>
            <a:t>Setup Decisions</a:t>
          </a:r>
        </a:p>
      </dsp:txBody>
      <dsp:txXfrm>
        <a:off x="782736" y="986747"/>
        <a:ext cx="9956773" cy="493373"/>
      </dsp:txXfrm>
    </dsp:sp>
    <dsp:sp modelId="{4878E8A0-0F62-483E-9C85-41A7D184C6F2}">
      <dsp:nvSpPr>
        <dsp:cNvPr id="0" name=""/>
        <dsp:cNvSpPr/>
      </dsp:nvSpPr>
      <dsp:spPr>
        <a:xfrm>
          <a:off x="474377" y="925075"/>
          <a:ext cx="616717" cy="616717"/>
        </a:xfrm>
        <a:prstGeom prst="ellipse">
          <a:avLst/>
        </a:prstGeom>
        <a:solidFill>
          <a:schemeClr val="lt1">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63D8216-A541-4DFA-963D-37F99664E5CA}">
      <dsp:nvSpPr>
        <dsp:cNvPr id="0" name=""/>
        <dsp:cNvSpPr/>
      </dsp:nvSpPr>
      <dsp:spPr>
        <a:xfrm>
          <a:off x="968314" y="1726714"/>
          <a:ext cx="9771195" cy="493373"/>
        </a:xfrm>
        <a:prstGeom prst="rect">
          <a:avLst/>
        </a:prstGeom>
        <a:solidFill>
          <a:schemeClr val="lt1">
            <a:hueOff val="0"/>
            <a:satOff val="0"/>
            <a:lumOff val="0"/>
            <a:alphaOff val="0"/>
          </a:schemeClr>
        </a:solidFill>
        <a:ln w="25400"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91615" tIns="68580" rIns="68580" bIns="68580" numCol="1" spcCol="1270" anchor="ctr" anchorCtr="0">
          <a:noAutofit/>
        </a:bodyPr>
        <a:lstStyle/>
        <a:p>
          <a:pPr marL="0" lvl="0" indent="0" algn="l" defTabSz="1200150">
            <a:lnSpc>
              <a:spcPct val="90000"/>
            </a:lnSpc>
            <a:spcBef>
              <a:spcPct val="0"/>
            </a:spcBef>
            <a:spcAft>
              <a:spcPct val="35000"/>
            </a:spcAft>
            <a:buNone/>
          </a:pPr>
          <a:r>
            <a:rPr lang="en-CA" sz="2700" kern="1200" dirty="0"/>
            <a:t>Basic Administration</a:t>
          </a:r>
        </a:p>
      </dsp:txBody>
      <dsp:txXfrm>
        <a:off x="968314" y="1726714"/>
        <a:ext cx="9771195" cy="493373"/>
      </dsp:txXfrm>
    </dsp:sp>
    <dsp:sp modelId="{0B3E8BE0-A7F0-4C2D-9FEB-4C59B0782F15}">
      <dsp:nvSpPr>
        <dsp:cNvPr id="0" name=""/>
        <dsp:cNvSpPr/>
      </dsp:nvSpPr>
      <dsp:spPr>
        <a:xfrm>
          <a:off x="659955" y="1665042"/>
          <a:ext cx="616717" cy="616717"/>
        </a:xfrm>
        <a:prstGeom prst="ellipse">
          <a:avLst/>
        </a:prstGeom>
        <a:solidFill>
          <a:schemeClr val="lt1">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A9BC583-2458-4662-B388-882DF4A4275C}">
      <dsp:nvSpPr>
        <dsp:cNvPr id="0" name=""/>
        <dsp:cNvSpPr/>
      </dsp:nvSpPr>
      <dsp:spPr>
        <a:xfrm>
          <a:off x="968314" y="2466212"/>
          <a:ext cx="9771195" cy="493373"/>
        </a:xfrm>
        <a:prstGeom prst="rect">
          <a:avLst/>
        </a:prstGeom>
        <a:solidFill>
          <a:schemeClr val="lt1">
            <a:hueOff val="0"/>
            <a:satOff val="0"/>
            <a:lumOff val="0"/>
            <a:alphaOff val="0"/>
          </a:schemeClr>
        </a:solidFill>
        <a:ln w="25400"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91615" tIns="68580" rIns="68580" bIns="68580" numCol="1" spcCol="1270" anchor="ctr" anchorCtr="0">
          <a:noAutofit/>
        </a:bodyPr>
        <a:lstStyle/>
        <a:p>
          <a:pPr marL="0" lvl="0" indent="0" algn="l" defTabSz="1200150">
            <a:lnSpc>
              <a:spcPct val="90000"/>
            </a:lnSpc>
            <a:spcBef>
              <a:spcPct val="0"/>
            </a:spcBef>
            <a:spcAft>
              <a:spcPct val="35000"/>
            </a:spcAft>
            <a:buNone/>
          </a:pPr>
          <a:r>
            <a:rPr lang="en-CA" sz="2700" kern="1200" dirty="0"/>
            <a:t>Built-In Servers</a:t>
          </a:r>
        </a:p>
      </dsp:txBody>
      <dsp:txXfrm>
        <a:off x="968314" y="2466212"/>
        <a:ext cx="9771195" cy="493373"/>
      </dsp:txXfrm>
    </dsp:sp>
    <dsp:sp modelId="{7FB2132B-A948-476F-977D-F3D5D0BC4C47}">
      <dsp:nvSpPr>
        <dsp:cNvPr id="0" name=""/>
        <dsp:cNvSpPr/>
      </dsp:nvSpPr>
      <dsp:spPr>
        <a:xfrm>
          <a:off x="659955" y="2404540"/>
          <a:ext cx="616717" cy="616717"/>
        </a:xfrm>
        <a:prstGeom prst="ellipse">
          <a:avLst/>
        </a:prstGeom>
        <a:solidFill>
          <a:schemeClr val="lt1">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1EB4AC3-460C-4909-A513-22E778038166}">
      <dsp:nvSpPr>
        <dsp:cNvPr id="0" name=""/>
        <dsp:cNvSpPr/>
      </dsp:nvSpPr>
      <dsp:spPr>
        <a:xfrm>
          <a:off x="782736" y="3206179"/>
          <a:ext cx="9956773" cy="493373"/>
        </a:xfrm>
        <a:prstGeom prst="rect">
          <a:avLst/>
        </a:prstGeom>
        <a:solidFill>
          <a:schemeClr val="lt1">
            <a:hueOff val="0"/>
            <a:satOff val="0"/>
            <a:lumOff val="0"/>
            <a:alphaOff val="0"/>
          </a:schemeClr>
        </a:solidFill>
        <a:ln w="25400"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91615" tIns="68580" rIns="68580" bIns="68580" numCol="1" spcCol="1270" anchor="ctr" anchorCtr="0">
          <a:noAutofit/>
        </a:bodyPr>
        <a:lstStyle/>
        <a:p>
          <a:pPr marL="0" lvl="0" indent="0" algn="l" defTabSz="1200150">
            <a:lnSpc>
              <a:spcPct val="90000"/>
            </a:lnSpc>
            <a:spcBef>
              <a:spcPct val="0"/>
            </a:spcBef>
            <a:spcAft>
              <a:spcPct val="35000"/>
            </a:spcAft>
            <a:buNone/>
          </a:pPr>
          <a:r>
            <a:rPr lang="en-CA" sz="2700" kern="1200" dirty="0"/>
            <a:t>Fundamental Maintenance</a:t>
          </a:r>
        </a:p>
      </dsp:txBody>
      <dsp:txXfrm>
        <a:off x="782736" y="3206179"/>
        <a:ext cx="9956773" cy="493373"/>
      </dsp:txXfrm>
    </dsp:sp>
    <dsp:sp modelId="{87562175-0849-4DF8-B27D-586CB208566E}">
      <dsp:nvSpPr>
        <dsp:cNvPr id="0" name=""/>
        <dsp:cNvSpPr/>
      </dsp:nvSpPr>
      <dsp:spPr>
        <a:xfrm>
          <a:off x="474377" y="3144507"/>
          <a:ext cx="616717" cy="616717"/>
        </a:xfrm>
        <a:prstGeom prst="ellipse">
          <a:avLst/>
        </a:prstGeom>
        <a:solidFill>
          <a:schemeClr val="lt1">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754B359-2364-4BE3-AA14-DD2B2B9AFF5F}">
      <dsp:nvSpPr>
        <dsp:cNvPr id="0" name=""/>
        <dsp:cNvSpPr/>
      </dsp:nvSpPr>
      <dsp:spPr>
        <a:xfrm>
          <a:off x="376902" y="3946145"/>
          <a:ext cx="10362606" cy="493373"/>
        </a:xfrm>
        <a:prstGeom prst="rect">
          <a:avLst/>
        </a:prstGeom>
        <a:solidFill>
          <a:schemeClr val="lt1">
            <a:hueOff val="0"/>
            <a:satOff val="0"/>
            <a:lumOff val="0"/>
            <a:alphaOff val="0"/>
          </a:schemeClr>
        </a:solidFill>
        <a:ln w="25400"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91615" tIns="68580" rIns="68580" bIns="68580" numCol="1" spcCol="1270" anchor="ctr" anchorCtr="0">
          <a:noAutofit/>
        </a:bodyPr>
        <a:lstStyle/>
        <a:p>
          <a:pPr marL="0" lvl="0" indent="0" algn="l" defTabSz="1200150">
            <a:lnSpc>
              <a:spcPct val="90000"/>
            </a:lnSpc>
            <a:spcBef>
              <a:spcPct val="0"/>
            </a:spcBef>
            <a:spcAft>
              <a:spcPct val="35000"/>
            </a:spcAft>
            <a:buNone/>
          </a:pPr>
          <a:r>
            <a:rPr lang="en-CA" sz="2700" kern="1200" dirty="0" err="1"/>
            <a:t>FortiGate</a:t>
          </a:r>
          <a:r>
            <a:rPr lang="en-CA" sz="2700" kern="1200" dirty="0"/>
            <a:t> Within the Security Fabric</a:t>
          </a:r>
        </a:p>
      </dsp:txBody>
      <dsp:txXfrm>
        <a:off x="376902" y="3946145"/>
        <a:ext cx="10362606" cy="493373"/>
      </dsp:txXfrm>
    </dsp:sp>
    <dsp:sp modelId="{67132242-2F40-4F47-918B-1B4061EE1B84}">
      <dsp:nvSpPr>
        <dsp:cNvPr id="0" name=""/>
        <dsp:cNvSpPr/>
      </dsp:nvSpPr>
      <dsp:spPr>
        <a:xfrm>
          <a:off x="68544" y="3884474"/>
          <a:ext cx="616717" cy="616717"/>
        </a:xfrm>
        <a:prstGeom prst="ellipse">
          <a:avLst/>
        </a:prstGeom>
        <a:solidFill>
          <a:schemeClr val="lt1">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srcNode" val="srcNode"/>
            <dgm:param type="dstNode" val="dstNode"/>
            <dgm:param type="endSty" val="noArr"/>
            <dgm:param type="connRout" val="curve"/>
            <dgm:param type="begPts" val="ctr"/>
            <dgm:param type="endPts" val="ct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parTxRTLAlign" val="l"/>
                <dgm:param type="shpTxLTRAlignCh" val="l"/>
                <dgm:param type="shpTxRTLAlignCh" val="l"/>
              </dgm:alg>
            </dgm:if>
            <dgm:else name="Name27">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parTxRTLAlign" val="l"/>
                <dgm:param type="shpTxLTRAlignCh" val="l"/>
                <dgm:param type="shpTxRTLAlignCh" val="l"/>
              </dgm:alg>
            </dgm:if>
            <dgm:else name="Name32">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parTxRTLAlign" val="l"/>
                <dgm:param type="shpTxLTRAlignCh" val="l"/>
                <dgm:param type="shpTxRTLAlignCh" val="l"/>
              </dgm:alg>
            </dgm:if>
            <dgm:else name="Name37">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parTxRTLAlign" val="l"/>
                <dgm:param type="shpTxLTRAlignCh" val="l"/>
                <dgm:param type="shpTxRTLAlignCh" val="l"/>
              </dgm:alg>
            </dgm:if>
            <dgm:else name="Name42">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parTxRTLAlign" val="l"/>
                <dgm:param type="shpTxLTRAlignCh" val="l"/>
                <dgm:param type="shpTxRTLAlignCh" val="l"/>
              </dgm:alg>
            </dgm:if>
            <dgm:else name="Name47">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parTxRTLAlign" val="l"/>
                <dgm:param type="shpTxLTRAlignCh" val="l"/>
                <dgm:param type="shpTxRTLAlignCh" val="l"/>
              </dgm:alg>
            </dgm:if>
            <dgm:else name="Name52">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parTxRTLAlign" val="l"/>
                <dgm:param type="shpTxLTRAlignCh" val="l"/>
                <dgm:param type="shpTxRTLAlignCh" val="l"/>
              </dgm:alg>
            </dgm:if>
            <dgm:else name="Name57">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srcNode" val="srcNode"/>
            <dgm:param type="dstNode" val="dstNode"/>
            <dgm:param type="endSty" val="noArr"/>
            <dgm:param type="connRout" val="curve"/>
            <dgm:param type="begPts" val="ctr"/>
            <dgm:param type="endPts" val="ct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parTxRTLAlign" val="l"/>
                <dgm:param type="shpTxLTRAlignCh" val="l"/>
                <dgm:param type="shpTxRTLAlignCh" val="l"/>
              </dgm:alg>
            </dgm:if>
            <dgm:else name="Name27">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parTxRTLAlign" val="l"/>
                <dgm:param type="shpTxLTRAlignCh" val="l"/>
                <dgm:param type="shpTxRTLAlignCh" val="l"/>
              </dgm:alg>
            </dgm:if>
            <dgm:else name="Name32">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parTxRTLAlign" val="l"/>
                <dgm:param type="shpTxLTRAlignCh" val="l"/>
                <dgm:param type="shpTxRTLAlignCh" val="l"/>
              </dgm:alg>
            </dgm:if>
            <dgm:else name="Name37">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parTxRTLAlign" val="l"/>
                <dgm:param type="shpTxLTRAlignCh" val="l"/>
                <dgm:param type="shpTxRTLAlignCh" val="l"/>
              </dgm:alg>
            </dgm:if>
            <dgm:else name="Name42">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parTxRTLAlign" val="l"/>
                <dgm:param type="shpTxLTRAlignCh" val="l"/>
                <dgm:param type="shpTxRTLAlignCh" val="l"/>
              </dgm:alg>
            </dgm:if>
            <dgm:else name="Name47">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parTxRTLAlign" val="l"/>
                <dgm:param type="shpTxLTRAlignCh" val="l"/>
                <dgm:param type="shpTxRTLAlignCh" val="l"/>
              </dgm:alg>
            </dgm:if>
            <dgm:else name="Name52">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parTxRTLAlign" val="l"/>
                <dgm:param type="shpTxLTRAlignCh" val="l"/>
                <dgm:param type="shpTxRTLAlignCh" val="l"/>
              </dgm:alg>
            </dgm:if>
            <dgm:else name="Name57">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3.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srcNode" val="srcNode"/>
            <dgm:param type="dstNode" val="dstNode"/>
            <dgm:param type="endSty" val="noArr"/>
            <dgm:param type="connRout" val="curve"/>
            <dgm:param type="begPts" val="ctr"/>
            <dgm:param type="endPts" val="ct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parTxRTLAlign" val="l"/>
                <dgm:param type="shpTxLTRAlignCh" val="l"/>
                <dgm:param type="shpTxRTLAlignCh" val="l"/>
              </dgm:alg>
            </dgm:if>
            <dgm:else name="Name27">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parTxRTLAlign" val="l"/>
                <dgm:param type="shpTxLTRAlignCh" val="l"/>
                <dgm:param type="shpTxRTLAlignCh" val="l"/>
              </dgm:alg>
            </dgm:if>
            <dgm:else name="Name32">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parTxRTLAlign" val="l"/>
                <dgm:param type="shpTxLTRAlignCh" val="l"/>
                <dgm:param type="shpTxRTLAlignCh" val="l"/>
              </dgm:alg>
            </dgm:if>
            <dgm:else name="Name37">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parTxRTLAlign" val="l"/>
                <dgm:param type="shpTxLTRAlignCh" val="l"/>
                <dgm:param type="shpTxRTLAlignCh" val="l"/>
              </dgm:alg>
            </dgm:if>
            <dgm:else name="Name42">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parTxRTLAlign" val="l"/>
                <dgm:param type="shpTxLTRAlignCh" val="l"/>
                <dgm:param type="shpTxRTLAlignCh" val="l"/>
              </dgm:alg>
            </dgm:if>
            <dgm:else name="Name47">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parTxRTLAlign" val="l"/>
                <dgm:param type="shpTxLTRAlignCh" val="l"/>
                <dgm:param type="shpTxRTLAlignCh" val="l"/>
              </dgm:alg>
            </dgm:if>
            <dgm:else name="Name52">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parTxRTLAlign" val="l"/>
                <dgm:param type="shpTxLTRAlignCh" val="l"/>
                <dgm:param type="shpTxRTLAlignCh" val="l"/>
              </dgm:alg>
            </dgm:if>
            <dgm:else name="Name57">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4.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srcNode" val="srcNode"/>
            <dgm:param type="dstNode" val="dstNode"/>
            <dgm:param type="endSty" val="noArr"/>
            <dgm:param type="connRout" val="curve"/>
            <dgm:param type="begPts" val="ctr"/>
            <dgm:param type="endPts" val="ct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parTxRTLAlign" val="l"/>
                <dgm:param type="shpTxLTRAlignCh" val="l"/>
                <dgm:param type="shpTxRTLAlignCh" val="l"/>
              </dgm:alg>
            </dgm:if>
            <dgm:else name="Name27">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parTxRTLAlign" val="l"/>
                <dgm:param type="shpTxLTRAlignCh" val="l"/>
                <dgm:param type="shpTxRTLAlignCh" val="l"/>
              </dgm:alg>
            </dgm:if>
            <dgm:else name="Name32">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parTxRTLAlign" val="l"/>
                <dgm:param type="shpTxLTRAlignCh" val="l"/>
                <dgm:param type="shpTxRTLAlignCh" val="l"/>
              </dgm:alg>
            </dgm:if>
            <dgm:else name="Name37">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parTxRTLAlign" val="l"/>
                <dgm:param type="shpTxLTRAlignCh" val="l"/>
                <dgm:param type="shpTxRTLAlignCh" val="l"/>
              </dgm:alg>
            </dgm:if>
            <dgm:else name="Name42">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parTxRTLAlign" val="l"/>
                <dgm:param type="shpTxLTRAlignCh" val="l"/>
                <dgm:param type="shpTxRTLAlignCh" val="l"/>
              </dgm:alg>
            </dgm:if>
            <dgm:else name="Name47">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parTxRTLAlign" val="l"/>
                <dgm:param type="shpTxLTRAlignCh" val="l"/>
                <dgm:param type="shpTxRTLAlignCh" val="l"/>
              </dgm:alg>
            </dgm:if>
            <dgm:else name="Name52">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parTxRTLAlign" val="l"/>
                <dgm:param type="shpTxLTRAlignCh" val="l"/>
                <dgm:param type="shpTxRTLAlignCh" val="l"/>
              </dgm:alg>
            </dgm:if>
            <dgm:else name="Name57">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5.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srcNode" val="srcNode"/>
            <dgm:param type="dstNode" val="dstNode"/>
            <dgm:param type="endSty" val="noArr"/>
            <dgm:param type="connRout" val="curve"/>
            <dgm:param type="begPts" val="ctr"/>
            <dgm:param type="endPts" val="ct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parTxRTLAlign" val="l"/>
                <dgm:param type="shpTxLTRAlignCh" val="l"/>
                <dgm:param type="shpTxRTLAlignCh" val="l"/>
              </dgm:alg>
            </dgm:if>
            <dgm:else name="Name27">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parTxRTLAlign" val="l"/>
                <dgm:param type="shpTxLTRAlignCh" val="l"/>
                <dgm:param type="shpTxRTLAlignCh" val="l"/>
              </dgm:alg>
            </dgm:if>
            <dgm:else name="Name32">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parTxRTLAlign" val="l"/>
                <dgm:param type="shpTxLTRAlignCh" val="l"/>
                <dgm:param type="shpTxRTLAlignCh" val="l"/>
              </dgm:alg>
            </dgm:if>
            <dgm:else name="Name37">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parTxRTLAlign" val="l"/>
                <dgm:param type="shpTxLTRAlignCh" val="l"/>
                <dgm:param type="shpTxRTLAlignCh" val="l"/>
              </dgm:alg>
            </dgm:if>
            <dgm:else name="Name42">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parTxRTLAlign" val="l"/>
                <dgm:param type="shpTxLTRAlignCh" val="l"/>
                <dgm:param type="shpTxRTLAlignCh" val="l"/>
              </dgm:alg>
            </dgm:if>
            <dgm:else name="Name47">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parTxRTLAlign" val="l"/>
                <dgm:param type="shpTxLTRAlignCh" val="l"/>
                <dgm:param type="shpTxRTLAlignCh" val="l"/>
              </dgm:alg>
            </dgm:if>
            <dgm:else name="Name52">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parTxRTLAlign" val="l"/>
                <dgm:param type="shpTxLTRAlignCh" val="l"/>
                <dgm:param type="shpTxRTLAlignCh" val="l"/>
              </dgm:alg>
            </dgm:if>
            <dgm:else name="Name57">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037840" cy="466434"/>
          </a:xfrm>
          <a:prstGeom prst="rect">
            <a:avLst/>
          </a:prstGeom>
        </p:spPr>
        <p:txBody>
          <a:bodyPr vert="horz" lIns="93134" tIns="46567" rIns="93134" bIns="46567" rtlCol="0"/>
          <a:lstStyle>
            <a:lvl1pPr algn="l">
              <a:defRPr sz="1200"/>
            </a:lvl1pPr>
          </a:lstStyle>
          <a:p>
            <a:endParaRPr lang="en-US"/>
          </a:p>
        </p:txBody>
      </p:sp>
      <p:sp>
        <p:nvSpPr>
          <p:cNvPr id="3" name="Date Placeholder 2"/>
          <p:cNvSpPr>
            <a:spLocks noGrp="1"/>
          </p:cNvSpPr>
          <p:nvPr>
            <p:ph type="dt" sz="quarter" idx="1"/>
          </p:nvPr>
        </p:nvSpPr>
        <p:spPr>
          <a:xfrm>
            <a:off x="3970938" y="1"/>
            <a:ext cx="3037840" cy="466434"/>
          </a:xfrm>
          <a:prstGeom prst="rect">
            <a:avLst/>
          </a:prstGeom>
        </p:spPr>
        <p:txBody>
          <a:bodyPr vert="horz" lIns="93134" tIns="46567" rIns="93134" bIns="46567" rtlCol="0"/>
          <a:lstStyle>
            <a:lvl1pPr algn="r">
              <a:defRPr sz="1200"/>
            </a:lvl1pPr>
          </a:lstStyle>
          <a:p>
            <a:fld id="{A5865519-5FC2-4530-8949-194C152D6575}" type="datetimeFigureOut">
              <a:rPr lang="en-US" smtClean="0"/>
            </a:fld>
            <a:endParaRPr lang="en-US"/>
          </a:p>
        </p:txBody>
      </p:sp>
      <p:sp>
        <p:nvSpPr>
          <p:cNvPr id="4" name="Footer Placeholder 3"/>
          <p:cNvSpPr>
            <a:spLocks noGrp="1"/>
          </p:cNvSpPr>
          <p:nvPr>
            <p:ph type="ftr" sz="quarter" idx="2"/>
          </p:nvPr>
        </p:nvSpPr>
        <p:spPr>
          <a:xfrm>
            <a:off x="0" y="8829970"/>
            <a:ext cx="3037840" cy="466433"/>
          </a:xfrm>
          <a:prstGeom prst="rect">
            <a:avLst/>
          </a:prstGeom>
        </p:spPr>
        <p:txBody>
          <a:bodyPr vert="horz" lIns="93134" tIns="46567" rIns="93134" bIns="46567" rtlCol="0" anchor="b"/>
          <a:lstStyle>
            <a:lvl1pPr algn="l">
              <a:defRPr sz="1200"/>
            </a:lvl1pPr>
          </a:lstStyle>
          <a:p>
            <a:endParaRPr lang="en-US"/>
          </a:p>
        </p:txBody>
      </p:sp>
      <p:sp>
        <p:nvSpPr>
          <p:cNvPr id="5" name="Slide Number Placeholder 4"/>
          <p:cNvSpPr>
            <a:spLocks noGrp="1"/>
          </p:cNvSpPr>
          <p:nvPr>
            <p:ph type="sldNum" sz="quarter" idx="3"/>
          </p:nvPr>
        </p:nvSpPr>
        <p:spPr>
          <a:xfrm>
            <a:off x="3970938" y="8829970"/>
            <a:ext cx="3037840" cy="466433"/>
          </a:xfrm>
          <a:prstGeom prst="rect">
            <a:avLst/>
          </a:prstGeom>
        </p:spPr>
        <p:txBody>
          <a:bodyPr vert="horz" lIns="93134" tIns="46567" rIns="93134" bIns="46567" rtlCol="0" anchor="b"/>
          <a:lstStyle>
            <a:lvl1pPr algn="r">
              <a:defRPr sz="1200"/>
            </a:lvl1pPr>
          </a:lstStyle>
          <a:p>
            <a:fld id="{03DCDAE4-7BEE-42B7-934A-0AC54FC009EB}" type="slidenum">
              <a:rPr lang="en-US" smtClean="0"/>
            </a:fld>
            <a:endParaRPr lang="en-US"/>
          </a:p>
        </p:txBody>
      </p:sp>
    </p:spTree>
  </p:cSld>
  <p:clrMap bg1="lt1" tx1="dk1" bg2="lt2" tx2="dk2" accent1="accent1" accent2="accent2" accent3="accent3" accent4="accent4" accent5="accent5" accent6="accent6" hlink="hlink" folHlink="folHlink"/>
  <p:hf sldNum="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538163" y="682625"/>
            <a:ext cx="6143625" cy="3457575"/>
          </a:xfrm>
          <a:prstGeom prst="rect">
            <a:avLst/>
          </a:prstGeom>
          <a:noFill/>
          <a:ln w="12700">
            <a:solidFill>
              <a:prstClr val="black"/>
            </a:solidFill>
          </a:ln>
        </p:spPr>
        <p:txBody>
          <a:bodyPr vert="horz" lIns="93134" tIns="46567" rIns="93134" bIns="46567" rtlCol="0" anchor="ctr"/>
          <a:lstStyle/>
          <a:p>
            <a:endParaRPr lang="en-US"/>
          </a:p>
        </p:txBody>
      </p:sp>
      <p:sp>
        <p:nvSpPr>
          <p:cNvPr id="5" name="Notes Placeholder 4"/>
          <p:cNvSpPr>
            <a:spLocks noGrp="1"/>
          </p:cNvSpPr>
          <p:nvPr>
            <p:ph type="body" sz="quarter" idx="3"/>
          </p:nvPr>
        </p:nvSpPr>
        <p:spPr>
          <a:xfrm>
            <a:off x="576325" y="4536368"/>
            <a:ext cx="6078592" cy="3857697"/>
          </a:xfrm>
          <a:prstGeom prst="rect">
            <a:avLst/>
          </a:prstGeom>
        </p:spPr>
        <p:txBody>
          <a:bodyPr vert="horz" lIns="93134" tIns="46567" rIns="93134" bIns="46567" rtlCol="0"/>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8" name="Header Placeholder 1"/>
          <p:cNvSpPr>
            <a:spLocks noGrp="1"/>
          </p:cNvSpPr>
          <p:nvPr>
            <p:ph type="hdr" sz="quarter"/>
          </p:nvPr>
        </p:nvSpPr>
        <p:spPr>
          <a:xfrm>
            <a:off x="3610186" y="117948"/>
            <a:ext cx="2707638" cy="453637"/>
          </a:xfrm>
          <a:prstGeom prst="rect">
            <a:avLst/>
          </a:prstGeom>
          <a:noFill/>
        </p:spPr>
        <p:txBody>
          <a:bodyPr vert="horz" lIns="0" tIns="0" rIns="0" bIns="0" rtlCol="0"/>
          <a:lstStyle>
            <a:lvl1pPr algn="l">
              <a:defRPr sz="1300">
                <a:solidFill>
                  <a:schemeClr val="tx2"/>
                </a:solidFill>
                <a:latin typeface="+mn-lt"/>
              </a:defRPr>
            </a:lvl1pPr>
          </a:lstStyle>
          <a:p>
            <a:pPr algn="r"/>
            <a:r>
              <a:rPr lang="en-US" sz="1000" dirty="0">
                <a:solidFill>
                  <a:srgbClr val="DC291E"/>
                </a:solidFill>
                <a:sym typeface="Wingdings 3" panose="05040102010807070707" pitchFamily="18" charset="2"/>
              </a:rPr>
              <a:t></a:t>
            </a:r>
            <a:r>
              <a:rPr lang="en-US" sz="1000" dirty="0">
                <a:solidFill>
                  <a:schemeClr val="accent1"/>
                </a:solidFill>
                <a:sym typeface="Wingdings 3" panose="05040102010807070707" pitchFamily="18" charset="2"/>
              </a:rPr>
              <a:t> </a:t>
            </a:r>
            <a:r>
              <a:rPr lang="en-US" sz="1000" dirty="0">
                <a:cs typeface="Arial" panose="020B0604020202020204" pitchFamily="34" charset="0"/>
              </a:rPr>
              <a:t>Introduction to FortiGate and the Security Fabric</a:t>
            </a:r>
            <a:endParaRPr lang="en-US" sz="1000" dirty="0">
              <a:cs typeface="Arial" panose="020B0604020202020204" pitchFamily="34" charset="0"/>
            </a:endParaRPr>
          </a:p>
        </p:txBody>
      </p:sp>
    </p:spTree>
  </p:cSld>
  <p:clrMap bg1="lt1" tx1="dk1" bg2="lt2" tx2="dk2" accent1="accent1" accent2="accent2" accent3="accent3" accent4="accent4" accent5="accent5" accent6="accent6" hlink="hlink" folHlink="folHlink"/>
  <p:hf sldNum="0" ftr="0" dt="0"/>
  <p:notesStyle>
    <a:lvl1pPr marL="0" algn="l" defTabSz="914400" rtl="0" eaLnBrk="1" latinLnBrk="0" hangingPunct="1">
      <a:defRPr sz="1000" kern="1200">
        <a:solidFill>
          <a:schemeClr val="tx1"/>
        </a:solidFill>
        <a:latin typeface="Arial" panose="020B0604020202020204" pitchFamily="34" charset="0"/>
        <a:ea typeface="+mn-ea"/>
        <a:cs typeface="Arial" panose="020B0604020202020204" pitchFamily="34" charset="0"/>
      </a:defRPr>
    </a:lvl1pPr>
    <a:lvl2pPr marL="457200" algn="l" defTabSz="914400" rtl="0" eaLnBrk="1" latinLnBrk="0" hangingPunct="1">
      <a:defRPr sz="1000" kern="1200">
        <a:solidFill>
          <a:schemeClr val="tx1"/>
        </a:solidFill>
        <a:latin typeface="Arial" panose="020B0604020202020204" pitchFamily="34" charset="0"/>
        <a:ea typeface="+mn-ea"/>
        <a:cs typeface="Arial" panose="020B0604020202020204" pitchFamily="34" charset="0"/>
      </a:defRPr>
    </a:lvl2pPr>
    <a:lvl3pPr marL="914400" algn="l" defTabSz="914400" rtl="0" eaLnBrk="1" latinLnBrk="0" hangingPunct="1">
      <a:defRPr sz="1000" kern="1200">
        <a:solidFill>
          <a:schemeClr val="tx1"/>
        </a:solidFill>
        <a:latin typeface="Arial" panose="020B0604020202020204" pitchFamily="34" charset="0"/>
        <a:ea typeface="+mn-ea"/>
        <a:cs typeface="Arial" panose="020B0604020202020204" pitchFamily="34" charset="0"/>
      </a:defRPr>
    </a:lvl3pPr>
    <a:lvl4pPr marL="1371600" algn="l" defTabSz="914400" rtl="0" eaLnBrk="1" latinLnBrk="0" hangingPunct="1">
      <a:defRPr sz="1000" kern="1200">
        <a:solidFill>
          <a:schemeClr val="tx1"/>
        </a:solidFill>
        <a:latin typeface="Arial" panose="020B0604020202020204" pitchFamily="34" charset="0"/>
        <a:ea typeface="+mn-ea"/>
        <a:cs typeface="Arial" panose="020B0604020202020204" pitchFamily="34" charset="0"/>
      </a:defRPr>
    </a:lvl4pPr>
    <a:lvl5pPr marL="1828165" algn="l" defTabSz="914400" rtl="0" eaLnBrk="1" latinLnBrk="0" hangingPunct="1">
      <a:defRPr sz="1000" kern="1200">
        <a:solidFill>
          <a:schemeClr val="tx1"/>
        </a:solidFill>
        <a:latin typeface="Arial" panose="020B0604020202020204" pitchFamily="34" charset="0"/>
        <a:ea typeface="+mn-ea"/>
        <a:cs typeface="Arial" panose="020B0604020202020204" pitchFamily="34" charset="0"/>
      </a:defRPr>
    </a:lvl5pPr>
    <a:lvl6pPr marL="2285365" algn="l" defTabSz="914400" rtl="0" eaLnBrk="1" latinLnBrk="0" hangingPunct="1">
      <a:defRPr sz="1200" kern="1200">
        <a:solidFill>
          <a:schemeClr val="tx1"/>
        </a:solidFill>
        <a:latin typeface="+mn-lt"/>
        <a:ea typeface="+mn-ea"/>
        <a:cs typeface="+mn-cs"/>
      </a:defRPr>
    </a:lvl6pPr>
    <a:lvl7pPr marL="2742565" algn="l" defTabSz="914400" rtl="0" eaLnBrk="1" latinLnBrk="0" hangingPunct="1">
      <a:defRPr sz="1200" kern="1200">
        <a:solidFill>
          <a:schemeClr val="tx1"/>
        </a:solidFill>
        <a:latin typeface="+mn-lt"/>
        <a:ea typeface="+mn-ea"/>
        <a:cs typeface="+mn-cs"/>
      </a:defRPr>
    </a:lvl7pPr>
    <a:lvl8pPr marL="3199765" algn="l" defTabSz="914400" rtl="0" eaLnBrk="1" latinLnBrk="0" hangingPunct="1">
      <a:defRPr sz="1200" kern="1200">
        <a:solidFill>
          <a:schemeClr val="tx1"/>
        </a:solidFill>
        <a:latin typeface="+mn-lt"/>
        <a:ea typeface="+mn-ea"/>
        <a:cs typeface="+mn-cs"/>
      </a:defRPr>
    </a:lvl8pPr>
    <a:lvl9pPr marL="3656965"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4" Type="http://schemas.openxmlformats.org/officeDocument/2006/relationships/hyperlink" Target="http://www.chiark.greenend.org.uk/~sgtatham/putty/download.html" TargetMode="External"/><Relationship Id="rId3" Type="http://schemas.openxmlformats.org/officeDocument/2006/relationships/hyperlink" Target="http://ttssh2.sourceforge.jp/index.html.en" TargetMode="External"/><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04240">
              <a:defRPr/>
            </a:pPr>
            <a:r>
              <a:rPr lang="en-US" b="0" dirty="0"/>
              <a:t>In</a:t>
            </a:r>
            <a:r>
              <a:rPr lang="en-US" b="0" baseline="0" dirty="0"/>
              <a:t> this lesson, you will learn about FortiGate administration basics and the components within FortiGate that can be enabled to extend functionality. This lesson also includes how and where FortiGate fits into your existing network architecture and the Security Fabric.</a:t>
            </a:r>
            <a:endParaRPr lang="en-CA" b="0" dirty="0"/>
          </a:p>
        </p:txBody>
      </p:sp>
      <p:sp>
        <p:nvSpPr>
          <p:cNvPr id="8" name="Header Placeholder 7"/>
          <p:cNvSpPr>
            <a:spLocks noGrp="1"/>
          </p:cNvSpPr>
          <p:nvPr>
            <p:ph type="hdr" sz="quarter" idx="10"/>
          </p:nvPr>
        </p:nvSpPr>
        <p:spPr/>
        <p:txBody>
          <a:bodyPr/>
          <a:lstStyle/>
          <a:p>
            <a:pPr algn="r"/>
            <a:r>
              <a:rPr lang="en-US" sz="1000">
                <a:solidFill>
                  <a:srgbClr val="DC291E"/>
                </a:solidFill>
                <a:sym typeface="Wingdings 3" panose="05040102010807070707" pitchFamily="18" charset="2"/>
              </a:rPr>
              <a:t></a:t>
            </a:r>
            <a:r>
              <a:rPr lang="en-US" sz="1000">
                <a:solidFill>
                  <a:schemeClr val="accent1"/>
                </a:solidFill>
                <a:sym typeface="Wingdings 3" panose="05040102010807070707" pitchFamily="18" charset="2"/>
              </a:rPr>
              <a:t> </a:t>
            </a:r>
            <a:r>
              <a:rPr lang="en-US" sz="1000">
                <a:cs typeface="Arial" panose="020B0604020202020204" pitchFamily="34" charset="0"/>
              </a:rPr>
              <a:t>Introduction to FortiGate and the Security Fabric</a:t>
            </a:r>
            <a:endParaRPr lang="en-US" sz="1000" dirty="0">
              <a:cs typeface="Arial" panose="020B0604020202020204"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5" name="Rectangle 3"/>
          <p:cNvSpPr>
            <a:spLocks noGrp="1" noChangeArrowheads="1"/>
          </p:cNvSpPr>
          <p:nvPr>
            <p:ph type="body" idx="1"/>
          </p:nvPr>
        </p:nvSpPr>
        <p:spPr/>
        <p:txBody>
          <a:bodyPr/>
          <a:lstStyle/>
          <a:p>
            <a:r>
              <a:rPr lang="en-US" b="0" kern="1200" dirty="0">
                <a:solidFill>
                  <a:schemeClr val="tx1"/>
                </a:solidFill>
                <a:effectLst/>
                <a:ea typeface="+mn-ea"/>
                <a:cs typeface="Arial" panose="020B0604020202020204" pitchFamily="34" charset="0"/>
              </a:rPr>
              <a:t>Network address translation (NAT) mode is the default operation mode. What are the other factory default settings? After you’ve removed FortiGate from its box, what do you do next?</a:t>
            </a:r>
            <a:endParaRPr lang="en-US" b="0" kern="1200" dirty="0">
              <a:solidFill>
                <a:schemeClr val="tx1"/>
              </a:solidFill>
              <a:effectLst/>
              <a:ea typeface="+mn-ea"/>
              <a:cs typeface="Arial" panose="020B0604020202020204" pitchFamily="34" charset="0"/>
            </a:endParaRPr>
          </a:p>
          <a:p>
            <a:endParaRPr lang="en-US" b="0" kern="1200" dirty="0">
              <a:solidFill>
                <a:schemeClr val="tx1"/>
              </a:solidFill>
              <a:effectLst/>
              <a:ea typeface="+mn-ea"/>
              <a:cs typeface="Arial" panose="020B0604020202020204" pitchFamily="34" charset="0"/>
            </a:endParaRPr>
          </a:p>
          <a:p>
            <a:r>
              <a:rPr lang="en-US" b="0" kern="1200" dirty="0">
                <a:solidFill>
                  <a:schemeClr val="tx1"/>
                </a:solidFill>
                <a:effectLst/>
                <a:ea typeface="+mn-ea"/>
                <a:cs typeface="Arial" panose="020B0604020202020204" pitchFamily="34" charset="0"/>
              </a:rPr>
              <a:t>Now you’ll take</a:t>
            </a:r>
            <a:r>
              <a:rPr lang="en-US" b="0" kern="1200" baseline="0" dirty="0">
                <a:solidFill>
                  <a:schemeClr val="tx1"/>
                </a:solidFill>
                <a:effectLst/>
                <a:ea typeface="+mn-ea"/>
                <a:cs typeface="Arial" panose="020B0604020202020204" pitchFamily="34" charset="0"/>
              </a:rPr>
              <a:t> a look at how you </a:t>
            </a:r>
            <a:r>
              <a:rPr lang="en-US" b="0" kern="1200" dirty="0">
                <a:solidFill>
                  <a:schemeClr val="tx1"/>
                </a:solidFill>
                <a:effectLst/>
                <a:ea typeface="+mn-ea"/>
                <a:cs typeface="Arial" panose="020B0604020202020204" pitchFamily="34" charset="0"/>
              </a:rPr>
              <a:t>set up FortiGate.</a:t>
            </a:r>
            <a:endParaRPr lang="en-US" b="0" kern="1200" dirty="0">
              <a:solidFill>
                <a:schemeClr val="tx1"/>
              </a:solidFill>
              <a:effectLst/>
              <a:ea typeface="+mn-ea"/>
              <a:cs typeface="Arial" panose="020B0604020202020204" pitchFamily="34" charset="0"/>
            </a:endParaRPr>
          </a:p>
          <a:p>
            <a:endParaRPr lang="en-US" b="0" kern="1200" dirty="0">
              <a:solidFill>
                <a:schemeClr val="tx1"/>
              </a:solidFill>
              <a:effectLst/>
              <a:ea typeface="+mn-ea"/>
              <a:cs typeface="Arial" panose="020B0604020202020204" pitchFamily="34" charset="0"/>
            </a:endParaRPr>
          </a:p>
          <a:p>
            <a:pPr defTabSz="880745">
              <a:defRPr/>
            </a:pPr>
            <a:r>
              <a:rPr lang="en-US" b="0" kern="1200" dirty="0">
                <a:solidFill>
                  <a:schemeClr val="tx1"/>
                </a:solidFill>
                <a:effectLst/>
                <a:ea typeface="+mn-ea"/>
                <a:cs typeface="Arial" panose="020B0604020202020204" pitchFamily="34" charset="0"/>
              </a:rPr>
              <a:t>Attach your computer’s network cable to port1 or the internal switch ports (depending on your model). In most entry models, there</a:t>
            </a:r>
            <a:r>
              <a:rPr lang="en-US" b="0" kern="1200" baseline="0" dirty="0">
                <a:solidFill>
                  <a:schemeClr val="tx1"/>
                </a:solidFill>
                <a:effectLst/>
                <a:ea typeface="+mn-ea"/>
                <a:cs typeface="Arial" panose="020B0604020202020204" pitchFamily="34" charset="0"/>
              </a:rPr>
              <a:t> is a DHCP server on that interface, so, if your computer’s network settings have DHCP enabled, your computer should automatically get an IP, and you can begin setup. </a:t>
            </a:r>
            <a:endParaRPr lang="en-US" b="0" kern="1200" dirty="0">
              <a:solidFill>
                <a:schemeClr val="tx1"/>
              </a:solidFill>
              <a:effectLst/>
              <a:ea typeface="+mn-ea"/>
              <a:cs typeface="Arial" panose="020B0604020202020204" pitchFamily="34" charset="0"/>
            </a:endParaRPr>
          </a:p>
          <a:p>
            <a:pPr defTabSz="880745">
              <a:defRPr/>
            </a:pPr>
            <a:endParaRPr lang="en-US" b="0" kern="1200" dirty="0">
              <a:solidFill>
                <a:schemeClr val="tx1"/>
              </a:solidFill>
              <a:effectLst/>
              <a:ea typeface="+mn-ea"/>
              <a:cs typeface="Arial" panose="020B0604020202020204" pitchFamily="34" charset="0"/>
            </a:endParaRPr>
          </a:p>
          <a:p>
            <a:r>
              <a:rPr lang="en-US" b="0" kern="1200" dirty="0">
                <a:solidFill>
                  <a:schemeClr val="tx1"/>
                </a:solidFill>
                <a:effectLst/>
                <a:ea typeface="+mn-ea"/>
                <a:cs typeface="Arial" panose="020B0604020202020204" pitchFamily="34" charset="0"/>
              </a:rPr>
              <a:t>To access the GUI on FortiGate or FortiWifi, open a web browser and go to </a:t>
            </a:r>
            <a:r>
              <a:rPr lang="en-US" b="0" kern="1200" dirty="0">
                <a:solidFill>
                  <a:schemeClr val="tx1"/>
                </a:solidFill>
                <a:effectLst/>
                <a:latin typeface="Courier New" panose="02070309020205020404" pitchFamily="49" charset="0"/>
                <a:ea typeface="+mn-ea"/>
                <a:cs typeface="Courier New" panose="02070309020205020404" pitchFamily="49" charset="0"/>
              </a:rPr>
              <a:t>http://192.168.1.99</a:t>
            </a:r>
            <a:r>
              <a:rPr lang="en-US" b="0" kern="1200" dirty="0">
                <a:solidFill>
                  <a:schemeClr val="tx1"/>
                </a:solidFill>
                <a:effectLst/>
                <a:ea typeface="+mn-ea"/>
                <a:cs typeface="Arial" panose="020B0604020202020204" pitchFamily="34" charset="0"/>
              </a:rPr>
              <a:t>. </a:t>
            </a:r>
            <a:endParaRPr lang="en-US" b="0" kern="1200" baseline="0" dirty="0">
              <a:solidFill>
                <a:schemeClr val="tx1"/>
              </a:solidFill>
              <a:effectLst/>
              <a:ea typeface="+mn-ea"/>
              <a:cs typeface="Arial" panose="020B0604020202020204" pitchFamily="34" charset="0"/>
            </a:endParaRPr>
          </a:p>
          <a:p>
            <a:endParaRPr lang="en-US" b="0" kern="1200" baseline="0" dirty="0">
              <a:solidFill>
                <a:schemeClr val="tx1"/>
              </a:solidFill>
              <a:effectLst/>
              <a:ea typeface="+mn-ea"/>
              <a:cs typeface="Arial" panose="020B0604020202020204" pitchFamily="34" charset="0"/>
            </a:endParaRPr>
          </a:p>
          <a:p>
            <a:r>
              <a:rPr lang="en-US" b="0" kern="1200" dirty="0">
                <a:solidFill>
                  <a:schemeClr val="tx1"/>
                </a:solidFill>
                <a:effectLst/>
                <a:ea typeface="+mn-ea"/>
                <a:cs typeface="Arial" panose="020B0604020202020204" pitchFamily="34" charset="0"/>
              </a:rPr>
              <a:t>The default login information</a:t>
            </a:r>
            <a:r>
              <a:rPr lang="en-US" b="0" kern="1200" baseline="0" dirty="0">
                <a:solidFill>
                  <a:schemeClr val="tx1"/>
                </a:solidFill>
                <a:effectLst/>
                <a:ea typeface="+mn-ea"/>
                <a:cs typeface="Arial" panose="020B0604020202020204" pitchFamily="34" charset="0"/>
              </a:rPr>
              <a:t> </a:t>
            </a:r>
            <a:r>
              <a:rPr lang="en-US" b="0" kern="1200" dirty="0">
                <a:solidFill>
                  <a:schemeClr val="tx1"/>
                </a:solidFill>
                <a:effectLst/>
                <a:ea typeface="+mn-ea"/>
                <a:cs typeface="Arial" panose="020B0604020202020204" pitchFamily="34" charset="0"/>
              </a:rPr>
              <a:t>is public knowledge. Never leave the default password blank. Your network is only as secure as your FortiGate’s </a:t>
            </a:r>
            <a:r>
              <a:rPr lang="en-US" b="0" kern="1200" dirty="0">
                <a:solidFill>
                  <a:schemeClr val="tx1"/>
                </a:solidFill>
                <a:effectLst/>
                <a:latin typeface="Courier New" panose="02070309020205020404" pitchFamily="49" charset="0"/>
                <a:ea typeface="+mn-ea"/>
                <a:cs typeface="Courier New" panose="02070309020205020404" pitchFamily="49" charset="0"/>
              </a:rPr>
              <a:t>admin</a:t>
            </a:r>
            <a:r>
              <a:rPr lang="en-US" b="0" kern="1200" dirty="0">
                <a:solidFill>
                  <a:schemeClr val="tx1"/>
                </a:solidFill>
                <a:effectLst/>
                <a:ea typeface="+mn-ea"/>
                <a:cs typeface="Arial" panose="020B0604020202020204" pitchFamily="34" charset="0"/>
              </a:rPr>
              <a:t> account. Before you connect FortiGate to your network, you should set a complex password. </a:t>
            </a:r>
            <a:endParaRPr lang="en-US" b="0" kern="1200" dirty="0">
              <a:solidFill>
                <a:schemeClr val="tx1"/>
              </a:solidFill>
              <a:effectLst/>
              <a:ea typeface="+mn-ea"/>
              <a:cs typeface="Arial" panose="020B0604020202020204" pitchFamily="34" charset="0"/>
            </a:endParaRPr>
          </a:p>
          <a:p>
            <a:endParaRPr lang="en-US" b="0" kern="1200" dirty="0">
              <a:solidFill>
                <a:schemeClr val="tx1"/>
              </a:solidFill>
              <a:effectLst/>
              <a:ea typeface="+mn-ea"/>
              <a:cs typeface="Arial" panose="020B0604020202020204" pitchFamily="34" charset="0"/>
            </a:endParaRPr>
          </a:p>
          <a:p>
            <a:r>
              <a:rPr lang="en-CA" b="0" kern="1200" dirty="0">
                <a:solidFill>
                  <a:schemeClr val="tx1"/>
                </a:solidFill>
                <a:effectLst/>
                <a:ea typeface="+mn-ea"/>
                <a:cs typeface="Arial" panose="020B0604020202020204" pitchFamily="34" charset="0"/>
              </a:rPr>
              <a:t>All FortiGate models have a console port and/or USB management port.</a:t>
            </a:r>
            <a:r>
              <a:rPr lang="en-CA" b="0" kern="1200" baseline="0" dirty="0">
                <a:solidFill>
                  <a:schemeClr val="tx1"/>
                </a:solidFill>
                <a:effectLst/>
                <a:ea typeface="+mn-ea"/>
                <a:cs typeface="Arial" panose="020B0604020202020204" pitchFamily="34" charset="0"/>
              </a:rPr>
              <a:t> </a:t>
            </a:r>
            <a:r>
              <a:rPr lang="en-US" b="0" kern="1200" baseline="0" dirty="0">
                <a:solidFill>
                  <a:schemeClr val="tx1"/>
                </a:solidFill>
                <a:effectLst/>
                <a:ea typeface="+mn-ea"/>
                <a:cs typeface="Arial" panose="020B0604020202020204" pitchFamily="34" charset="0"/>
              </a:rPr>
              <a:t>The port provides CLI access without a network. The CLI can be accessed by the CLI Console widget on the GUI or from a terminal emulator, such as </a:t>
            </a:r>
            <a:r>
              <a:rPr lang="en-US" b="0" kern="1200" baseline="0" dirty="0" err="1">
                <a:solidFill>
                  <a:schemeClr val="tx1"/>
                </a:solidFill>
                <a:effectLst/>
                <a:ea typeface="+mn-ea"/>
                <a:cs typeface="Arial" panose="020B0604020202020204" pitchFamily="34" charset="0"/>
              </a:rPr>
              <a:t>PuTTY</a:t>
            </a:r>
            <a:r>
              <a:rPr lang="en-US" b="0" kern="1200" baseline="0" dirty="0">
                <a:solidFill>
                  <a:schemeClr val="tx1"/>
                </a:solidFill>
                <a:effectLst/>
                <a:ea typeface="+mn-ea"/>
                <a:cs typeface="Arial" panose="020B0604020202020204" pitchFamily="34" charset="0"/>
              </a:rPr>
              <a:t> or Tera Term.</a:t>
            </a:r>
            <a:endParaRPr lang="en-US" b="0" kern="1200" dirty="0">
              <a:solidFill>
                <a:schemeClr val="tx1"/>
              </a:solidFill>
              <a:effectLst/>
              <a:ea typeface="+mn-ea"/>
              <a:cs typeface="Arial" panose="020B0604020202020204" pitchFamily="34" charset="0"/>
            </a:endParaRPr>
          </a:p>
        </p:txBody>
      </p:sp>
      <p:sp>
        <p:nvSpPr>
          <p:cNvPr id="5" name="Slide Image Placeholder 4"/>
          <p:cNvSpPr>
            <a:spLocks noGrp="1" noRot="1" noChangeAspect="1"/>
          </p:cNvSpPr>
          <p:nvPr>
            <p:ph type="sldImg"/>
          </p:nvPr>
        </p:nvSpPr>
        <p:spPr/>
      </p:sp>
      <p:sp>
        <p:nvSpPr>
          <p:cNvPr id="7" name="Header Placeholder 6"/>
          <p:cNvSpPr>
            <a:spLocks noGrp="1"/>
          </p:cNvSpPr>
          <p:nvPr>
            <p:ph type="hdr" sz="quarter" idx="10"/>
          </p:nvPr>
        </p:nvSpPr>
        <p:spPr/>
        <p:txBody>
          <a:bodyPr/>
          <a:lstStyle/>
          <a:p>
            <a:pPr algn="r"/>
            <a:r>
              <a:rPr lang="en-US" sz="1000">
                <a:solidFill>
                  <a:srgbClr val="DC291E"/>
                </a:solidFill>
                <a:sym typeface="Wingdings 3" panose="05040102010807070707" pitchFamily="18" charset="2"/>
              </a:rPr>
              <a:t></a:t>
            </a:r>
            <a:r>
              <a:rPr lang="en-US" sz="1000">
                <a:solidFill>
                  <a:schemeClr val="accent1"/>
                </a:solidFill>
                <a:sym typeface="Wingdings 3" panose="05040102010807070707" pitchFamily="18" charset="2"/>
              </a:rPr>
              <a:t> </a:t>
            </a:r>
            <a:r>
              <a:rPr lang="en-US" sz="1000">
                <a:cs typeface="Arial" panose="020B0604020202020204" pitchFamily="34" charset="0"/>
              </a:rPr>
              <a:t>Introduction to FortiGate and the Security Fabric</a:t>
            </a:r>
            <a:endParaRPr lang="en-US" sz="1000" dirty="0">
              <a:cs typeface="Arial" panose="020B0604020202020204" pitchFamily="34"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1" name="Rectangle 3"/>
          <p:cNvSpPr>
            <a:spLocks noGrp="1" noChangeArrowheads="1"/>
          </p:cNvSpPr>
          <p:nvPr>
            <p:ph type="body" idx="1"/>
          </p:nvPr>
        </p:nvSpPr>
        <p:spPr/>
        <p:txBody>
          <a:bodyPr/>
          <a:lstStyle/>
          <a:p>
            <a:pPr defTabSz="880745">
              <a:defRPr/>
            </a:pPr>
            <a:r>
              <a:rPr lang="en-CA" b="0" kern="1200" dirty="0">
                <a:solidFill>
                  <a:schemeClr val="tx1"/>
                </a:solidFill>
                <a:effectLst/>
                <a:ea typeface="+mn-ea"/>
                <a:cs typeface="Arial" panose="020B0604020202020204" pitchFamily="34" charset="0"/>
              </a:rPr>
              <a:t>Some FortiGate services connect to other servers, such as </a:t>
            </a:r>
            <a:r>
              <a:rPr lang="en-CA" b="0" kern="1200" dirty="0" err="1">
                <a:solidFill>
                  <a:schemeClr val="tx1"/>
                </a:solidFill>
                <a:effectLst/>
                <a:ea typeface="+mn-ea"/>
                <a:cs typeface="Arial" panose="020B0604020202020204" pitchFamily="34" charset="0"/>
              </a:rPr>
              <a:t>FortiGuard</a:t>
            </a:r>
            <a:r>
              <a:rPr lang="en-CA" b="0" kern="1200" dirty="0">
                <a:solidFill>
                  <a:schemeClr val="tx1"/>
                </a:solidFill>
                <a:effectLst/>
                <a:ea typeface="+mn-ea"/>
                <a:cs typeface="Arial" panose="020B0604020202020204" pitchFamily="34" charset="0"/>
              </a:rPr>
              <a:t>, in order to work. </a:t>
            </a:r>
            <a:r>
              <a:rPr lang="en-US" b="0" kern="1200" baseline="0" dirty="0">
                <a:solidFill>
                  <a:schemeClr val="tx1"/>
                </a:solidFill>
                <a:effectLst/>
                <a:ea typeface="+mn-ea"/>
                <a:cs typeface="Arial" panose="020B0604020202020204" pitchFamily="34" charset="0"/>
              </a:rPr>
              <a:t>FortiGuard Subscription Services provide FortiGate with up-to-date threat intelligence. </a:t>
            </a:r>
            <a:r>
              <a:rPr lang="en-US" b="0" kern="1200" dirty="0">
                <a:solidFill>
                  <a:schemeClr val="tx1"/>
                </a:solidFill>
                <a:effectLst/>
                <a:ea typeface="+mn-ea"/>
                <a:cs typeface="Arial" panose="020B0604020202020204" pitchFamily="34" charset="0"/>
              </a:rPr>
              <a:t>FortiGate uses </a:t>
            </a:r>
            <a:r>
              <a:rPr lang="en-US" b="0" kern="1200" dirty="0" err="1">
                <a:solidFill>
                  <a:schemeClr val="tx1"/>
                </a:solidFill>
                <a:effectLst/>
                <a:ea typeface="+mn-ea"/>
                <a:cs typeface="Arial" panose="020B0604020202020204" pitchFamily="34" charset="0"/>
              </a:rPr>
              <a:t>FortiGuard</a:t>
            </a:r>
            <a:r>
              <a:rPr lang="en-US" b="0" kern="1200" baseline="0" dirty="0">
                <a:solidFill>
                  <a:schemeClr val="tx1"/>
                </a:solidFill>
                <a:effectLst/>
                <a:ea typeface="+mn-ea"/>
                <a:cs typeface="Arial" panose="020B0604020202020204" pitchFamily="34" charset="0"/>
              </a:rPr>
              <a:t> by</a:t>
            </a:r>
            <a:r>
              <a:rPr lang="en-US" b="0" kern="1200" dirty="0">
                <a:solidFill>
                  <a:schemeClr val="tx1"/>
                </a:solidFill>
                <a:effectLst/>
                <a:ea typeface="+mn-ea"/>
                <a:cs typeface="Arial" panose="020B0604020202020204" pitchFamily="34" charset="0"/>
              </a:rPr>
              <a:t>:</a:t>
            </a:r>
            <a:endParaRPr lang="en-US" b="0" kern="1200" dirty="0">
              <a:solidFill>
                <a:schemeClr val="tx1"/>
              </a:solidFill>
              <a:effectLst/>
              <a:ea typeface="+mn-ea"/>
              <a:cs typeface="Arial" panose="020B0604020202020204" pitchFamily="34" charset="0"/>
            </a:endParaRPr>
          </a:p>
          <a:p>
            <a:pPr defTabSz="880745">
              <a:defRPr/>
            </a:pPr>
            <a:endParaRPr lang="en-US" b="0" kern="1200" dirty="0">
              <a:solidFill>
                <a:schemeClr val="tx1"/>
              </a:solidFill>
              <a:effectLst/>
              <a:ea typeface="+mn-ea"/>
              <a:cs typeface="Arial" panose="020B0604020202020204" pitchFamily="34" charset="0"/>
            </a:endParaRPr>
          </a:p>
          <a:p>
            <a:pPr marL="165100" indent="-165100" defTabSz="880745">
              <a:buFont typeface="Arial" panose="020B0604020202020204" pitchFamily="34" charset="0"/>
              <a:buChar char="•"/>
              <a:defRPr/>
            </a:pPr>
            <a:r>
              <a:rPr lang="en-US" b="0" kern="1200" dirty="0">
                <a:solidFill>
                  <a:schemeClr val="tx1"/>
                </a:solidFill>
                <a:effectLst/>
                <a:ea typeface="+mn-ea"/>
                <a:cs typeface="Arial" panose="020B0604020202020204" pitchFamily="34" charset="0"/>
              </a:rPr>
              <a:t>Periodically requesting packages that contain a new engine and signatures</a:t>
            </a:r>
            <a:endParaRPr lang="en-US" b="0" kern="1200" dirty="0">
              <a:solidFill>
                <a:schemeClr val="tx1"/>
              </a:solidFill>
              <a:effectLst/>
              <a:ea typeface="+mn-ea"/>
              <a:cs typeface="Arial" panose="020B0604020202020204" pitchFamily="34" charset="0"/>
            </a:endParaRPr>
          </a:p>
          <a:p>
            <a:pPr marL="165100" indent="-165100" defTabSz="880745">
              <a:buFont typeface="Arial" panose="020B0604020202020204" pitchFamily="34" charset="0"/>
              <a:buChar char="•"/>
              <a:defRPr/>
            </a:pPr>
            <a:r>
              <a:rPr lang="en-US" b="0" kern="1200" dirty="0">
                <a:solidFill>
                  <a:schemeClr val="tx1"/>
                </a:solidFill>
                <a:effectLst/>
                <a:ea typeface="+mn-ea"/>
                <a:cs typeface="Arial" panose="020B0604020202020204" pitchFamily="34" charset="0"/>
              </a:rPr>
              <a:t>Querying the FDN on an individual URL or host name</a:t>
            </a:r>
            <a:endParaRPr lang="en-US" b="0" kern="1200" dirty="0">
              <a:solidFill>
                <a:schemeClr val="tx1"/>
              </a:solidFill>
              <a:effectLst/>
              <a:ea typeface="+mn-ea"/>
              <a:cs typeface="Arial" panose="020B0604020202020204" pitchFamily="34" charset="0"/>
            </a:endParaRPr>
          </a:p>
          <a:p>
            <a:pPr defTabSz="880745">
              <a:defRPr/>
            </a:pPr>
            <a:endParaRPr lang="en-US" b="0" kern="1200" dirty="0">
              <a:solidFill>
                <a:schemeClr val="tx1"/>
              </a:solidFill>
              <a:effectLst/>
              <a:ea typeface="+mn-ea"/>
              <a:cs typeface="Arial" panose="020B0604020202020204" pitchFamily="34" charset="0"/>
            </a:endParaRPr>
          </a:p>
          <a:p>
            <a:pPr defTabSz="880745">
              <a:defRPr/>
            </a:pPr>
            <a:r>
              <a:rPr lang="en-US" b="0" kern="1200" dirty="0">
                <a:solidFill>
                  <a:schemeClr val="tx1"/>
                </a:solidFill>
                <a:effectLst/>
                <a:ea typeface="+mn-ea"/>
                <a:cs typeface="Arial" panose="020B0604020202020204" pitchFamily="34" charset="0"/>
              </a:rPr>
              <a:t>Queries are real-time;</a:t>
            </a:r>
            <a:r>
              <a:rPr lang="en-US" b="0" kern="1200" baseline="0" dirty="0">
                <a:solidFill>
                  <a:schemeClr val="tx1"/>
                </a:solidFill>
                <a:effectLst/>
                <a:ea typeface="+mn-ea"/>
                <a:cs typeface="Arial" panose="020B0604020202020204" pitchFamily="34" charset="0"/>
              </a:rPr>
              <a:t> </a:t>
            </a:r>
            <a:r>
              <a:rPr lang="en-US" b="0" kern="1200" dirty="0">
                <a:solidFill>
                  <a:schemeClr val="tx1"/>
                </a:solidFill>
                <a:effectLst/>
                <a:ea typeface="+mn-ea"/>
                <a:cs typeface="Arial" panose="020B0604020202020204" pitchFamily="34" charset="0"/>
              </a:rPr>
              <a:t>that is, FortiGate asks the FDN every time it scans for spam or filtered websites. FortiGate queries instead of downloading the database because</a:t>
            </a:r>
            <a:r>
              <a:rPr lang="en-US" b="0" kern="1200" baseline="0" dirty="0">
                <a:solidFill>
                  <a:schemeClr val="tx1"/>
                </a:solidFill>
                <a:effectLst/>
                <a:ea typeface="+mn-ea"/>
                <a:cs typeface="Arial" panose="020B0604020202020204" pitchFamily="34" charset="0"/>
              </a:rPr>
              <a:t> of </a:t>
            </a:r>
            <a:r>
              <a:rPr lang="en-US" b="0" kern="1200" dirty="0">
                <a:solidFill>
                  <a:schemeClr val="tx1"/>
                </a:solidFill>
                <a:effectLst/>
                <a:ea typeface="+mn-ea"/>
                <a:cs typeface="Arial" panose="020B0604020202020204" pitchFamily="34" charset="0"/>
              </a:rPr>
              <a:t>the size and frequency of changes that occur</a:t>
            </a:r>
            <a:r>
              <a:rPr lang="en-US" b="0" kern="1200" baseline="0" dirty="0">
                <a:solidFill>
                  <a:schemeClr val="tx1"/>
                </a:solidFill>
                <a:effectLst/>
                <a:ea typeface="+mn-ea"/>
                <a:cs typeface="Arial" panose="020B0604020202020204" pitchFamily="34" charset="0"/>
              </a:rPr>
              <a:t> to the database. </a:t>
            </a:r>
            <a:r>
              <a:rPr lang="en-US" b="0" kern="1200" dirty="0">
                <a:solidFill>
                  <a:schemeClr val="tx1"/>
                </a:solidFill>
                <a:effectLst/>
                <a:ea typeface="+mn-ea"/>
                <a:cs typeface="Arial" panose="020B0604020202020204" pitchFamily="34" charset="0"/>
              </a:rPr>
              <a:t>Also, queries use UDP for transport;</a:t>
            </a:r>
            <a:r>
              <a:rPr lang="en-US" b="0" kern="1200" baseline="0" dirty="0">
                <a:solidFill>
                  <a:schemeClr val="tx1"/>
                </a:solidFill>
                <a:effectLst/>
                <a:ea typeface="+mn-ea"/>
                <a:cs typeface="Arial" panose="020B0604020202020204" pitchFamily="34" charset="0"/>
              </a:rPr>
              <a:t> t</a:t>
            </a:r>
            <a:r>
              <a:rPr lang="en-US" b="0" kern="1200" dirty="0">
                <a:solidFill>
                  <a:schemeClr val="tx1"/>
                </a:solidFill>
                <a:effectLst/>
                <a:ea typeface="+mn-ea"/>
                <a:cs typeface="Arial" panose="020B0604020202020204" pitchFamily="34" charset="0"/>
              </a:rPr>
              <a:t>hey are connectionless and the protocol is not designed for fault tolerance, but for speed. So, queries</a:t>
            </a:r>
            <a:r>
              <a:rPr lang="en-US" b="0" kern="1200" baseline="0" dirty="0">
                <a:solidFill>
                  <a:schemeClr val="tx1"/>
                </a:solidFill>
                <a:effectLst/>
                <a:ea typeface="+mn-ea"/>
                <a:cs typeface="Arial" panose="020B0604020202020204" pitchFamily="34" charset="0"/>
              </a:rPr>
              <a:t> </a:t>
            </a:r>
            <a:r>
              <a:rPr lang="en-US" b="0" kern="1200" dirty="0">
                <a:solidFill>
                  <a:schemeClr val="tx1"/>
                </a:solidFill>
                <a:effectLst/>
                <a:ea typeface="+mn-ea"/>
                <a:cs typeface="Arial" panose="020B0604020202020204" pitchFamily="34" charset="0"/>
              </a:rPr>
              <a:t>require that your </a:t>
            </a:r>
            <a:r>
              <a:rPr lang="en-US" b="0" kern="1200" dirty="0" err="1">
                <a:solidFill>
                  <a:schemeClr val="tx1"/>
                </a:solidFill>
                <a:effectLst/>
                <a:ea typeface="+mn-ea"/>
                <a:cs typeface="Arial" panose="020B0604020202020204" pitchFamily="34" charset="0"/>
              </a:rPr>
              <a:t>FortiGate</a:t>
            </a:r>
            <a:r>
              <a:rPr lang="en-US" b="0" kern="1200" dirty="0">
                <a:solidFill>
                  <a:schemeClr val="tx1"/>
                </a:solidFill>
                <a:effectLst/>
                <a:ea typeface="+mn-ea"/>
                <a:cs typeface="Arial" panose="020B0604020202020204" pitchFamily="34" charset="0"/>
              </a:rPr>
              <a:t> has a reliable Internet connection.</a:t>
            </a:r>
            <a:endParaRPr lang="en-US" b="0" kern="1200" dirty="0">
              <a:solidFill>
                <a:schemeClr val="tx1"/>
              </a:solidFill>
              <a:effectLst/>
              <a:ea typeface="+mn-ea"/>
              <a:cs typeface="Arial" panose="020B0604020202020204" pitchFamily="34" charset="0"/>
            </a:endParaRPr>
          </a:p>
          <a:p>
            <a:pPr defTabSz="880745">
              <a:defRPr/>
            </a:pPr>
            <a:endParaRPr lang="en-US" b="0" kern="1200" dirty="0">
              <a:solidFill>
                <a:schemeClr val="tx1"/>
              </a:solidFill>
              <a:effectLst/>
              <a:ea typeface="+mn-ea"/>
              <a:cs typeface="Arial" panose="020B0604020202020204" pitchFamily="34" charset="0"/>
            </a:endParaRPr>
          </a:p>
          <a:p>
            <a:pPr defTabSz="880745">
              <a:defRPr/>
            </a:pPr>
            <a:r>
              <a:rPr lang="en-CA" b="0" kern="1200" dirty="0">
                <a:solidFill>
                  <a:schemeClr val="tx1"/>
                </a:solidFill>
                <a:effectLst/>
                <a:ea typeface="+mn-ea"/>
                <a:cs typeface="Arial" panose="020B0604020202020204" pitchFamily="34" charset="0"/>
              </a:rPr>
              <a:t>Packages, like antivirus and IPS,  are smaller and don't change as frequently, so they are downloaded (in many cases) only once a day. </a:t>
            </a:r>
            <a:r>
              <a:rPr lang="en-US" b="0" kern="1200" dirty="0">
                <a:solidFill>
                  <a:schemeClr val="tx1"/>
                </a:solidFill>
                <a:effectLst/>
                <a:ea typeface="+mn-ea"/>
                <a:cs typeface="Arial" panose="020B0604020202020204" pitchFamily="34" charset="0"/>
              </a:rPr>
              <a:t>They are downloaded using TCP for reliable transport. After</a:t>
            </a:r>
            <a:r>
              <a:rPr lang="en-US" b="0" kern="1200" baseline="0" dirty="0">
                <a:solidFill>
                  <a:schemeClr val="tx1"/>
                </a:solidFill>
                <a:effectLst/>
                <a:ea typeface="+mn-ea"/>
                <a:cs typeface="Arial" panose="020B0604020202020204" pitchFamily="34" charset="0"/>
              </a:rPr>
              <a:t> the database is downloaded, t</a:t>
            </a:r>
            <a:r>
              <a:rPr lang="en-US" b="0" kern="1200" dirty="0">
                <a:solidFill>
                  <a:schemeClr val="tx1"/>
                </a:solidFill>
                <a:effectLst/>
                <a:ea typeface="+mn-ea"/>
                <a:cs typeface="Arial" panose="020B0604020202020204" pitchFamily="34" charset="0"/>
              </a:rPr>
              <a:t>heir associated FortiGate features continue to function even if FortiGate does not have reliable Internet connectivity.</a:t>
            </a:r>
            <a:r>
              <a:rPr lang="en-US" b="0" kern="1200" baseline="0" dirty="0">
                <a:solidFill>
                  <a:schemeClr val="tx1"/>
                </a:solidFill>
                <a:effectLst/>
                <a:ea typeface="+mn-ea"/>
                <a:cs typeface="Arial" panose="020B0604020202020204" pitchFamily="34" charset="0"/>
              </a:rPr>
              <a:t> However, y</a:t>
            </a:r>
            <a:r>
              <a:rPr lang="en-US" b="0" kern="1200" dirty="0">
                <a:solidFill>
                  <a:schemeClr val="tx1"/>
                </a:solidFill>
                <a:effectLst/>
                <a:ea typeface="+mn-ea"/>
                <a:cs typeface="Arial" panose="020B0604020202020204" pitchFamily="34" charset="0"/>
              </a:rPr>
              <a:t>ou should still try to avoid interruptions during downloads—if your FortiGate must try repeatedly to download updates, it can’t detect new threats during that time.</a:t>
            </a:r>
            <a:endParaRPr lang="en-US" b="0" kern="1200" dirty="0">
              <a:solidFill>
                <a:schemeClr val="tx1"/>
              </a:solidFill>
              <a:effectLst/>
              <a:ea typeface="+mn-ea"/>
              <a:cs typeface="Arial" panose="020B0604020202020204" pitchFamily="34" charset="0"/>
            </a:endParaRPr>
          </a:p>
        </p:txBody>
      </p:sp>
      <p:sp>
        <p:nvSpPr>
          <p:cNvPr id="5" name="Slide Image Placeholder 4"/>
          <p:cNvSpPr>
            <a:spLocks noGrp="1" noRot="1" noChangeAspect="1"/>
          </p:cNvSpPr>
          <p:nvPr>
            <p:ph type="sldImg"/>
          </p:nvPr>
        </p:nvSpPr>
        <p:spPr/>
      </p:sp>
      <p:sp>
        <p:nvSpPr>
          <p:cNvPr id="7" name="Header Placeholder 6"/>
          <p:cNvSpPr>
            <a:spLocks noGrp="1"/>
          </p:cNvSpPr>
          <p:nvPr>
            <p:ph type="hdr" sz="quarter" idx="10"/>
          </p:nvPr>
        </p:nvSpPr>
        <p:spPr/>
        <p:txBody>
          <a:bodyPr/>
          <a:lstStyle/>
          <a:p>
            <a:pPr algn="r"/>
            <a:r>
              <a:rPr lang="en-US" sz="1000">
                <a:solidFill>
                  <a:srgbClr val="DC291E"/>
                </a:solidFill>
                <a:sym typeface="Wingdings 3" panose="05040102010807070707" pitchFamily="18" charset="2"/>
              </a:rPr>
              <a:t></a:t>
            </a:r>
            <a:r>
              <a:rPr lang="en-US" sz="1000">
                <a:solidFill>
                  <a:schemeClr val="accent1"/>
                </a:solidFill>
                <a:sym typeface="Wingdings 3" panose="05040102010807070707" pitchFamily="18" charset="2"/>
              </a:rPr>
              <a:t> </a:t>
            </a:r>
            <a:r>
              <a:rPr lang="en-US" sz="1000">
                <a:cs typeface="Arial" panose="020B0604020202020204" pitchFamily="34" charset="0"/>
              </a:rPr>
              <a:t>Introduction to FortiGate and the Security Fabric</a:t>
            </a:r>
            <a:endParaRPr lang="en-US" sz="1000" dirty="0">
              <a:cs typeface="Arial" panose="020B0604020202020204" pitchFamily="34"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880745">
              <a:defRPr/>
            </a:pPr>
            <a:r>
              <a:rPr lang="en-CA" dirty="0"/>
              <a:t>Good job!  You now understand </a:t>
            </a:r>
            <a:r>
              <a:rPr lang="en-CA" baseline="0" dirty="0"/>
              <a:t>how to perform the initial setup of </a:t>
            </a:r>
            <a:r>
              <a:rPr lang="en-CA" baseline="0" dirty="0" err="1"/>
              <a:t>FortiGate</a:t>
            </a:r>
            <a:r>
              <a:rPr lang="en-CA" baseline="0" dirty="0"/>
              <a:t> and why you might decide to use one configuration over another. Next, you will learn about basic administration.</a:t>
            </a:r>
            <a:endParaRPr lang="en-CA" baseline="0" dirty="0"/>
          </a:p>
        </p:txBody>
      </p:sp>
      <p:sp>
        <p:nvSpPr>
          <p:cNvPr id="8" name="Header Placeholder 7"/>
          <p:cNvSpPr>
            <a:spLocks noGrp="1"/>
          </p:cNvSpPr>
          <p:nvPr>
            <p:ph type="hdr" sz="quarter" idx="10"/>
          </p:nvPr>
        </p:nvSpPr>
        <p:spPr/>
        <p:txBody>
          <a:bodyPr/>
          <a:lstStyle/>
          <a:p>
            <a:pPr algn="r"/>
            <a:r>
              <a:rPr lang="en-US" sz="1000">
                <a:solidFill>
                  <a:srgbClr val="DC291E"/>
                </a:solidFill>
                <a:sym typeface="Wingdings 3" panose="05040102010807070707" pitchFamily="18" charset="2"/>
              </a:rPr>
              <a:t></a:t>
            </a:r>
            <a:r>
              <a:rPr lang="en-US" sz="1000">
                <a:solidFill>
                  <a:schemeClr val="accent1"/>
                </a:solidFill>
                <a:sym typeface="Wingdings 3" panose="05040102010807070707" pitchFamily="18" charset="2"/>
              </a:rPr>
              <a:t> </a:t>
            </a:r>
            <a:r>
              <a:rPr lang="en-US" sz="1000">
                <a:cs typeface="Arial" panose="020B0604020202020204" pitchFamily="34" charset="0"/>
              </a:rPr>
              <a:t>Introduction to FortiGate and the Security Fabric</a:t>
            </a:r>
            <a:endParaRPr lang="en-US" sz="1000" dirty="0">
              <a:cs typeface="Arial" panose="020B0604020202020204" pitchFamily="34"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After</a:t>
            </a:r>
            <a:r>
              <a:rPr lang="en-CA" baseline="0" dirty="0"/>
              <a:t> completing t</a:t>
            </a:r>
            <a:r>
              <a:rPr lang="en-CA" dirty="0"/>
              <a:t>his lesson, you should</a:t>
            </a:r>
            <a:r>
              <a:rPr lang="en-CA" baseline="0" dirty="0"/>
              <a:t> be able to</a:t>
            </a:r>
            <a:r>
              <a:rPr lang="en-CA" dirty="0"/>
              <a:t>:</a:t>
            </a:r>
            <a:endParaRPr lang="en-CA" dirty="0"/>
          </a:p>
          <a:p>
            <a:pPr marL="171450" indent="-171450">
              <a:buFont typeface="Arial" panose="020B0604020202020204" pitchFamily="34" charset="0"/>
              <a:buChar char="•"/>
            </a:pPr>
            <a:r>
              <a:rPr lang="en-CA" dirty="0"/>
              <a:t>Manage administrator profiles</a:t>
            </a:r>
            <a:endParaRPr lang="en-CA" dirty="0"/>
          </a:p>
          <a:p>
            <a:pPr marL="171450" indent="-171450">
              <a:buFont typeface="Arial" panose="020B0604020202020204" pitchFamily="34" charset="0"/>
              <a:buChar char="•"/>
            </a:pPr>
            <a:r>
              <a:rPr lang="en-CA" dirty="0"/>
              <a:t>Manage administrative users</a:t>
            </a:r>
            <a:endParaRPr lang="en-CA" dirty="0"/>
          </a:p>
          <a:p>
            <a:pPr marL="171450" indent="-171450">
              <a:buFont typeface="Arial" panose="020B0604020202020204" pitchFamily="34" charset="0"/>
              <a:buChar char="•"/>
            </a:pPr>
            <a:r>
              <a:rPr lang="en-CA" dirty="0"/>
              <a:t>Define the configuration method for administrative users</a:t>
            </a:r>
            <a:endParaRPr lang="en-CA" dirty="0"/>
          </a:p>
          <a:p>
            <a:pPr marL="171450" indent="-171450">
              <a:buFont typeface="Arial" panose="020B0604020202020204" pitchFamily="34" charset="0"/>
              <a:buChar char="•"/>
            </a:pPr>
            <a:r>
              <a:rPr lang="en-CA" dirty="0"/>
              <a:t>Control administrative access to the FortiGate GUI and CLI</a:t>
            </a:r>
            <a:endParaRPr lang="en-CA" dirty="0"/>
          </a:p>
          <a:p>
            <a:pPr marL="171450" indent="-171450">
              <a:buFont typeface="Arial" panose="020B0604020202020204" pitchFamily="34" charset="0"/>
              <a:buChar char="•"/>
            </a:pPr>
            <a:r>
              <a:rPr lang="en-CA" dirty="0"/>
              <a:t>Manage specific aspects of the network interfaces</a:t>
            </a:r>
            <a:endParaRPr lang="en-CA" dirty="0"/>
          </a:p>
          <a:p>
            <a:endParaRPr lang="en-CA" dirty="0"/>
          </a:p>
          <a:p>
            <a:r>
              <a:rPr lang="en-CA" baseline="0" dirty="0"/>
              <a:t>By demonstrating competence in basic administration, you will be able to better manage administrative users and implement stronger security practices around administrative access.</a:t>
            </a:r>
            <a:endParaRPr lang="en-CA" dirty="0"/>
          </a:p>
        </p:txBody>
      </p:sp>
      <p:sp>
        <p:nvSpPr>
          <p:cNvPr id="8" name="Header Placeholder 7"/>
          <p:cNvSpPr>
            <a:spLocks noGrp="1"/>
          </p:cNvSpPr>
          <p:nvPr>
            <p:ph type="hdr" sz="quarter" idx="10"/>
          </p:nvPr>
        </p:nvSpPr>
        <p:spPr/>
        <p:txBody>
          <a:bodyPr/>
          <a:lstStyle/>
          <a:p>
            <a:pPr algn="r"/>
            <a:r>
              <a:rPr lang="en-US" sz="1000">
                <a:solidFill>
                  <a:srgbClr val="DC291E"/>
                </a:solidFill>
                <a:sym typeface="Wingdings 3" panose="05040102010807070707" pitchFamily="18" charset="2"/>
              </a:rPr>
              <a:t></a:t>
            </a:r>
            <a:r>
              <a:rPr lang="en-US" sz="1000">
                <a:solidFill>
                  <a:schemeClr val="accent1"/>
                </a:solidFill>
                <a:sym typeface="Wingdings 3" panose="05040102010807070707" pitchFamily="18" charset="2"/>
              </a:rPr>
              <a:t> </a:t>
            </a:r>
            <a:r>
              <a:rPr lang="en-US" sz="1000">
                <a:cs typeface="Arial" panose="020B0604020202020204" pitchFamily="34" charset="0"/>
              </a:rPr>
              <a:t>Introduction to FortiGate and the Security Fabric</a:t>
            </a:r>
            <a:endParaRPr lang="en-US" sz="1000" dirty="0">
              <a:cs typeface="Arial" panose="020B0604020202020204" pitchFamily="34"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9" name="Rectangle 3"/>
          <p:cNvSpPr>
            <a:spLocks noGrp="1" noChangeArrowheads="1"/>
          </p:cNvSpPr>
          <p:nvPr>
            <p:ph type="body" idx="1"/>
          </p:nvPr>
        </p:nvSpPr>
        <p:spPr/>
        <p:txBody>
          <a:bodyPr/>
          <a:lstStyle/>
          <a:p>
            <a:r>
              <a:rPr lang="en-US" b="0" kern="1200" dirty="0">
                <a:solidFill>
                  <a:schemeClr val="tx1"/>
                </a:solidFill>
                <a:effectLst/>
                <a:cs typeface="Arial" panose="020B0604020202020204" pitchFamily="34" charset="0"/>
              </a:rPr>
              <a:t>Most features are available on both the GUI and CLI,</a:t>
            </a:r>
            <a:r>
              <a:rPr lang="en-US" b="0" kern="1200" baseline="0" dirty="0">
                <a:solidFill>
                  <a:schemeClr val="tx1"/>
                </a:solidFill>
                <a:effectLst/>
                <a:cs typeface="Arial" panose="020B0604020202020204" pitchFamily="34" charset="0"/>
              </a:rPr>
              <a:t> but t</a:t>
            </a:r>
            <a:r>
              <a:rPr lang="en-US" b="0" kern="1200" dirty="0">
                <a:solidFill>
                  <a:schemeClr val="tx1"/>
                </a:solidFill>
                <a:effectLst/>
                <a:cs typeface="Arial" panose="020B0604020202020204" pitchFamily="34" charset="0"/>
              </a:rPr>
              <a:t>here are a few exceptions. Reports cannot be viewed on the CLI.</a:t>
            </a:r>
            <a:r>
              <a:rPr lang="en-US" b="0" kern="1200" baseline="0" dirty="0">
                <a:solidFill>
                  <a:schemeClr val="tx1"/>
                </a:solidFill>
                <a:effectLst/>
                <a:cs typeface="Arial" panose="020B0604020202020204" pitchFamily="34" charset="0"/>
              </a:rPr>
              <a:t> </a:t>
            </a:r>
            <a:r>
              <a:rPr lang="en-CA" b="0" kern="1200" baseline="0" dirty="0">
                <a:solidFill>
                  <a:schemeClr val="tx1"/>
                </a:solidFill>
                <a:effectLst/>
                <a:cs typeface="Arial" panose="020B0604020202020204" pitchFamily="34" charset="0"/>
              </a:rPr>
              <a:t>Also,  advanced settings and diagnostic commands for super users are usually not available on the GUI.</a:t>
            </a:r>
            <a:endParaRPr lang="en-US" b="0" kern="1200" dirty="0">
              <a:solidFill>
                <a:schemeClr val="tx1"/>
              </a:solidFill>
              <a:effectLst/>
              <a:cs typeface="Arial" panose="020B0604020202020204" pitchFamily="34" charset="0"/>
            </a:endParaRPr>
          </a:p>
          <a:p>
            <a:endParaRPr lang="en-US" b="0" kern="1200" dirty="0">
              <a:solidFill>
                <a:schemeClr val="tx1"/>
              </a:solidFill>
              <a:effectLst/>
              <a:cs typeface="Arial" panose="020B0604020202020204" pitchFamily="34" charset="0"/>
            </a:endParaRPr>
          </a:p>
          <a:p>
            <a:r>
              <a:rPr lang="en-US" b="0" kern="1200" dirty="0">
                <a:solidFill>
                  <a:schemeClr val="tx1"/>
                </a:solidFill>
                <a:effectLst/>
                <a:cs typeface="Arial" panose="020B0604020202020204" pitchFamily="34" charset="0"/>
              </a:rPr>
              <a:t>As you become more familiar with FortiGate, and especially if you want to script its configuration, you may want to use the CLI in addition</a:t>
            </a:r>
            <a:r>
              <a:rPr lang="en-US" b="0" kern="1200" baseline="0" dirty="0">
                <a:solidFill>
                  <a:schemeClr val="tx1"/>
                </a:solidFill>
                <a:effectLst/>
                <a:cs typeface="Arial" panose="020B0604020202020204" pitchFamily="34" charset="0"/>
              </a:rPr>
              <a:t> to the GUI</a:t>
            </a:r>
            <a:r>
              <a:rPr lang="en-US" b="0" kern="1200" dirty="0">
                <a:solidFill>
                  <a:schemeClr val="tx1"/>
                </a:solidFill>
                <a:effectLst/>
                <a:cs typeface="Arial" panose="020B0604020202020204" pitchFamily="34" charset="0"/>
              </a:rPr>
              <a:t>. You can access the CLI through</a:t>
            </a:r>
            <a:r>
              <a:rPr lang="en-US" b="0" kern="1200" baseline="0" dirty="0">
                <a:solidFill>
                  <a:schemeClr val="tx1"/>
                </a:solidFill>
                <a:effectLst/>
                <a:cs typeface="Arial" panose="020B0604020202020204" pitchFamily="34" charset="0"/>
              </a:rPr>
              <a:t> </a:t>
            </a:r>
            <a:r>
              <a:rPr lang="en-US" b="0" kern="1200" dirty="0">
                <a:solidFill>
                  <a:schemeClr val="tx1"/>
                </a:solidFill>
                <a:effectLst/>
                <a:cs typeface="Arial" panose="020B0604020202020204" pitchFamily="34" charset="0"/>
              </a:rPr>
              <a:t>either the JavaScript widget in the GUI named </a:t>
            </a:r>
            <a:r>
              <a:rPr lang="en-US" b="0" i="1" kern="1200" dirty="0">
                <a:solidFill>
                  <a:schemeClr val="tx1"/>
                </a:solidFill>
                <a:effectLst/>
                <a:cs typeface="Arial" panose="020B0604020202020204" pitchFamily="34" charset="0"/>
              </a:rPr>
              <a:t>CLI Console</a:t>
            </a:r>
            <a:r>
              <a:rPr lang="en-US" b="0" kern="1200" dirty="0">
                <a:solidFill>
                  <a:schemeClr val="tx1"/>
                </a:solidFill>
                <a:effectLst/>
                <a:cs typeface="Arial" panose="020B0604020202020204" pitchFamily="34" charset="0"/>
              </a:rPr>
              <a:t>, or through a terminal emulator such as Tera Term (</a:t>
            </a:r>
            <a:r>
              <a:rPr lang="en-US" b="0" u="sng" kern="1200" dirty="0">
                <a:solidFill>
                  <a:schemeClr val="tx1"/>
                </a:solidFill>
                <a:effectLst/>
                <a:cs typeface="Arial" panose="020B0604020202020204" pitchFamily="34" charset="0"/>
                <a:hlinkClick r:id="rId3"/>
              </a:rPr>
              <a:t>http://ttssh2.sourceforge.jp/index.html.en</a:t>
            </a:r>
            <a:r>
              <a:rPr lang="en-US" b="0" kern="1200" dirty="0">
                <a:solidFill>
                  <a:schemeClr val="tx1"/>
                </a:solidFill>
                <a:effectLst/>
                <a:cs typeface="Arial" panose="020B0604020202020204" pitchFamily="34" charset="0"/>
              </a:rPr>
              <a:t>) or PuTTY (</a:t>
            </a:r>
            <a:r>
              <a:rPr lang="en-GB" u="sng" dirty="0">
                <a:solidFill>
                  <a:schemeClr val="tx1"/>
                </a:solidFill>
                <a:cs typeface="Arial" panose="020B0604020202020204" pitchFamily="34" charset="0"/>
                <a:hlinkClick r:id="rId4"/>
              </a:rPr>
              <a:t>http://www.chiark.greenend.org.uk/~sgtatham/putty/download.html</a:t>
            </a:r>
            <a:r>
              <a:rPr lang="en-US" b="0" kern="1200" dirty="0">
                <a:solidFill>
                  <a:schemeClr val="tx1"/>
                </a:solidFill>
                <a:effectLst/>
                <a:cs typeface="Arial" panose="020B0604020202020204" pitchFamily="34" charset="0"/>
              </a:rPr>
              <a:t>). Your terminal emulator can connect through the network—SSH or telnet—or the local console port.</a:t>
            </a:r>
            <a:endParaRPr lang="en-US" b="0" kern="1200" dirty="0">
              <a:solidFill>
                <a:schemeClr val="tx1"/>
              </a:solidFill>
              <a:effectLst/>
              <a:cs typeface="Arial" panose="020B0604020202020204" pitchFamily="34" charset="0"/>
            </a:endParaRPr>
          </a:p>
          <a:p>
            <a:endParaRPr lang="en-US" b="0" kern="1200" dirty="0">
              <a:solidFill>
                <a:schemeClr val="tx1"/>
              </a:solidFill>
              <a:effectLst/>
              <a:cs typeface="Arial" panose="020B0604020202020204" pitchFamily="34" charset="0"/>
            </a:endParaRPr>
          </a:p>
          <a:p>
            <a:r>
              <a:rPr lang="en-US" b="0" kern="1200" dirty="0">
                <a:solidFill>
                  <a:schemeClr val="tx1"/>
                </a:solidFill>
                <a:effectLst/>
                <a:cs typeface="Arial" panose="020B0604020202020204" pitchFamily="34" charset="0"/>
              </a:rPr>
              <a:t>SNMP and some other administrative protocols are also supported, but they are read-only. They can’t be used for basic setup.</a:t>
            </a:r>
            <a:endParaRPr lang="en-US" b="0" kern="1200" dirty="0">
              <a:solidFill>
                <a:schemeClr val="tx1"/>
              </a:solidFill>
              <a:effectLst/>
              <a:cs typeface="Arial" panose="020B0604020202020204" pitchFamily="34" charset="0"/>
            </a:endParaRPr>
          </a:p>
        </p:txBody>
      </p:sp>
      <p:sp>
        <p:nvSpPr>
          <p:cNvPr id="5" name="Slide Image Placeholder 4"/>
          <p:cNvSpPr>
            <a:spLocks noGrp="1" noRot="1" noChangeAspect="1"/>
          </p:cNvSpPr>
          <p:nvPr>
            <p:ph type="sldImg"/>
          </p:nvPr>
        </p:nvSpPr>
        <p:spPr/>
      </p:sp>
      <p:sp>
        <p:nvSpPr>
          <p:cNvPr id="7" name="Header Placeholder 6"/>
          <p:cNvSpPr>
            <a:spLocks noGrp="1"/>
          </p:cNvSpPr>
          <p:nvPr>
            <p:ph type="hdr" sz="quarter" idx="10"/>
          </p:nvPr>
        </p:nvSpPr>
        <p:spPr/>
        <p:txBody>
          <a:bodyPr/>
          <a:lstStyle/>
          <a:p>
            <a:pPr algn="r"/>
            <a:r>
              <a:rPr lang="en-US" sz="1000">
                <a:solidFill>
                  <a:srgbClr val="DC291E"/>
                </a:solidFill>
                <a:sym typeface="Wingdings 3" panose="05040102010807070707" pitchFamily="18" charset="2"/>
              </a:rPr>
              <a:t></a:t>
            </a:r>
            <a:r>
              <a:rPr lang="en-US" sz="1000">
                <a:solidFill>
                  <a:schemeClr val="accent1"/>
                </a:solidFill>
                <a:sym typeface="Wingdings 3" panose="05040102010807070707" pitchFamily="18" charset="2"/>
              </a:rPr>
              <a:t> </a:t>
            </a:r>
            <a:r>
              <a:rPr lang="en-US" sz="1000">
                <a:cs typeface="Arial" panose="020B0604020202020204" pitchFamily="34" charset="0"/>
              </a:rPr>
              <a:t>Introduction to FortiGate and the Security Fabric</a:t>
            </a:r>
            <a:endParaRPr lang="en-US" sz="1000" dirty="0">
              <a:cs typeface="Arial" panose="020B0604020202020204" pitchFamily="34"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This slide shows some basic CLI commands that you can</a:t>
            </a:r>
            <a:r>
              <a:rPr lang="en-CA" baseline="0" dirty="0"/>
              <a:t> use to list commands under a command set, check the system status, and list attributes and their values for an interface.</a:t>
            </a:r>
            <a:endParaRPr lang="en-CA" dirty="0"/>
          </a:p>
        </p:txBody>
      </p:sp>
      <p:sp>
        <p:nvSpPr>
          <p:cNvPr id="8" name="Header Placeholder 7"/>
          <p:cNvSpPr>
            <a:spLocks noGrp="1"/>
          </p:cNvSpPr>
          <p:nvPr>
            <p:ph type="hdr" sz="quarter" idx="10"/>
          </p:nvPr>
        </p:nvSpPr>
        <p:spPr/>
        <p:txBody>
          <a:bodyPr/>
          <a:lstStyle/>
          <a:p>
            <a:pPr algn="r"/>
            <a:r>
              <a:rPr lang="en-US" sz="1000">
                <a:solidFill>
                  <a:srgbClr val="DC291E"/>
                </a:solidFill>
                <a:sym typeface="Wingdings 3" panose="05040102010807070707" pitchFamily="18" charset="2"/>
              </a:rPr>
              <a:t></a:t>
            </a:r>
            <a:r>
              <a:rPr lang="en-US" sz="1000">
                <a:solidFill>
                  <a:schemeClr val="accent1"/>
                </a:solidFill>
                <a:sym typeface="Wingdings 3" panose="05040102010807070707" pitchFamily="18" charset="2"/>
              </a:rPr>
              <a:t> </a:t>
            </a:r>
            <a:r>
              <a:rPr lang="en-US" sz="1000">
                <a:cs typeface="Arial" panose="020B0604020202020204" pitchFamily="34" charset="0"/>
              </a:rPr>
              <a:t>Introduction to FortiGate and the Security Fabric</a:t>
            </a:r>
            <a:endParaRPr lang="en-US" sz="1000" dirty="0">
              <a:cs typeface="Arial" panose="020B0604020202020204" pitchFamily="34"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7" name="Rectangle 3"/>
          <p:cNvSpPr>
            <a:spLocks noGrp="1" noChangeArrowheads="1"/>
          </p:cNvSpPr>
          <p:nvPr>
            <p:ph type="body" idx="1"/>
          </p:nvPr>
        </p:nvSpPr>
        <p:spPr/>
        <p:txBody>
          <a:bodyPr/>
          <a:lstStyle/>
          <a:p>
            <a:r>
              <a:rPr lang="en-US" dirty="0"/>
              <a:t>Whichever method you use, start by logging in as admin. </a:t>
            </a:r>
            <a:r>
              <a:rPr lang="en-CA" dirty="0"/>
              <a:t>Begin by creating separate accounts for other administrators. For security and tracking purposes, it is a best practice for each administrator to have their own account.</a:t>
            </a:r>
            <a:endParaRPr lang="en-CA" dirty="0"/>
          </a:p>
          <a:p>
            <a:endParaRPr lang="en-US" dirty="0"/>
          </a:p>
          <a:p>
            <a:r>
              <a:rPr lang="en-US" dirty="0"/>
              <a:t>In</a:t>
            </a:r>
            <a:r>
              <a:rPr lang="en-US" baseline="0" dirty="0"/>
              <a:t> the </a:t>
            </a:r>
            <a:r>
              <a:rPr lang="en-US" b="1" baseline="0" dirty="0"/>
              <a:t>Create New </a:t>
            </a:r>
            <a:r>
              <a:rPr lang="en-US" baseline="0" dirty="0"/>
              <a:t>drop-down list, you can select either </a:t>
            </a:r>
            <a:r>
              <a:rPr lang="en-US" b="1" baseline="0" dirty="0"/>
              <a:t>Administrator</a:t>
            </a:r>
            <a:r>
              <a:rPr lang="en-US" baseline="0" dirty="0"/>
              <a:t> or </a:t>
            </a:r>
            <a:r>
              <a:rPr lang="en-US" b="1" baseline="0" dirty="0"/>
              <a:t>REST API Admin</a:t>
            </a:r>
            <a:r>
              <a:rPr lang="en-US" baseline="0" dirty="0"/>
              <a:t>. Typically, you will select </a:t>
            </a:r>
            <a:r>
              <a:rPr lang="en-US" b="1" baseline="0" dirty="0"/>
              <a:t>Administrator</a:t>
            </a:r>
            <a:r>
              <a:rPr lang="en-US" baseline="0" dirty="0"/>
              <a:t> and then assign an </a:t>
            </a:r>
            <a:r>
              <a:rPr lang="en-US" b="1" baseline="0" dirty="0"/>
              <a:t>Administrator Profile</a:t>
            </a:r>
            <a:r>
              <a:rPr lang="en-US" baseline="0" dirty="0"/>
              <a:t>, which specifies that user’s administrative permissions. </a:t>
            </a:r>
            <a:r>
              <a:rPr lang="en-CA" baseline="0" dirty="0"/>
              <a:t>You could select </a:t>
            </a:r>
            <a:r>
              <a:rPr lang="en-CA" b="1" baseline="0" dirty="0"/>
              <a:t>REST API Admin </a:t>
            </a:r>
            <a:r>
              <a:rPr lang="en-CA" baseline="0" dirty="0"/>
              <a:t>to add an administrative user who would use a custom application to access FortiGate with a REST API.</a:t>
            </a:r>
            <a:r>
              <a:rPr lang="en-US" baseline="0" dirty="0"/>
              <a:t> The application would allow you to log in to FortiGate and perform any task that your assigned </a:t>
            </a:r>
            <a:r>
              <a:rPr lang="en-US" b="1" baseline="0" dirty="0"/>
              <a:t>Administrator Profile </a:t>
            </a:r>
            <a:r>
              <a:rPr lang="en-US" baseline="0" dirty="0"/>
              <a:t>permits.</a:t>
            </a:r>
            <a:endParaRPr lang="en-US" dirty="0"/>
          </a:p>
          <a:p>
            <a:endParaRPr lang="en-US" dirty="0"/>
          </a:p>
          <a:p>
            <a:r>
              <a:rPr lang="en-CA" dirty="0"/>
              <a:t>Other options not shown here:</a:t>
            </a:r>
            <a:endParaRPr lang="en-CA" dirty="0"/>
          </a:p>
          <a:p>
            <a:pPr marL="171450" indent="-171450">
              <a:buFont typeface="Arial" panose="020B0604020202020204" pitchFamily="34" charset="0"/>
              <a:buChar char="•"/>
            </a:pPr>
            <a:r>
              <a:rPr lang="en-CA" dirty="0"/>
              <a:t>Instead of creating accounts on FortiGate itself, you could configure FortiGate to query a remote authentication server. </a:t>
            </a:r>
            <a:endParaRPr lang="en-CA" dirty="0"/>
          </a:p>
          <a:p>
            <a:pPr marL="171450" indent="-171450">
              <a:buFont typeface="Arial" panose="020B0604020202020204" pitchFamily="34" charset="0"/>
              <a:buChar char="•"/>
            </a:pPr>
            <a:r>
              <a:rPr lang="en-CA" dirty="0"/>
              <a:t>In place of passwords, your administrators could authenticate using digital certificates that are issued by your internal certification authority server.</a:t>
            </a:r>
            <a:endParaRPr lang="en-CA" dirty="0"/>
          </a:p>
          <a:p>
            <a:endParaRPr lang="en-US" dirty="0"/>
          </a:p>
          <a:p>
            <a:r>
              <a:rPr lang="en-US" dirty="0"/>
              <a:t>If you do use passwords, ensure that they are strong and complex. For example, you could use multiple interleaved words with varying capitalization, and randomly insert numbers and punctuation. Do not use short passwords, or passwords that contain names, dates, or words that exist in any dictionary. These are susceptible to brute force attack. To audit the strength of your passwords, use tools such as L0phtcrack (http://www.l0phtcrack.com/) or John the Ripper (http://www.openwall.com/john/). Risk of a brute force attack is increased if you connect the management port to the Internet.</a:t>
            </a:r>
            <a:endParaRPr lang="en-US" dirty="0"/>
          </a:p>
          <a:p>
            <a:endParaRPr lang="en-US" dirty="0"/>
          </a:p>
          <a:p>
            <a:r>
              <a:rPr lang="en-US" dirty="0"/>
              <a:t>In order to restrict access to specific features, you can assign permissions. </a:t>
            </a:r>
            <a:endParaRPr lang="en-US" dirty="0"/>
          </a:p>
          <a:p>
            <a:endParaRPr lang="en-US" dirty="0"/>
          </a:p>
        </p:txBody>
      </p:sp>
      <p:sp>
        <p:nvSpPr>
          <p:cNvPr id="5" name="Slide Image Placeholder 4"/>
          <p:cNvSpPr>
            <a:spLocks noGrp="1" noRot="1" noChangeAspect="1"/>
          </p:cNvSpPr>
          <p:nvPr>
            <p:ph type="sldImg"/>
          </p:nvPr>
        </p:nvSpPr>
        <p:spPr/>
      </p:sp>
      <p:sp>
        <p:nvSpPr>
          <p:cNvPr id="7" name="Header Placeholder 6"/>
          <p:cNvSpPr>
            <a:spLocks noGrp="1"/>
          </p:cNvSpPr>
          <p:nvPr>
            <p:ph type="hdr" sz="quarter" idx="10"/>
          </p:nvPr>
        </p:nvSpPr>
        <p:spPr/>
        <p:txBody>
          <a:bodyPr/>
          <a:lstStyle/>
          <a:p>
            <a:pPr algn="r"/>
            <a:r>
              <a:rPr lang="en-US" sz="1000">
                <a:solidFill>
                  <a:srgbClr val="DC291E"/>
                </a:solidFill>
                <a:sym typeface="Wingdings 3" panose="05040102010807070707" pitchFamily="18" charset="2"/>
              </a:rPr>
              <a:t></a:t>
            </a:r>
            <a:r>
              <a:rPr lang="en-US" sz="1000">
                <a:solidFill>
                  <a:schemeClr val="accent1"/>
                </a:solidFill>
                <a:sym typeface="Wingdings 3" panose="05040102010807070707" pitchFamily="18" charset="2"/>
              </a:rPr>
              <a:t> </a:t>
            </a:r>
            <a:r>
              <a:rPr lang="en-US" sz="1000">
                <a:cs typeface="Arial" panose="020B0604020202020204" pitchFamily="34" charset="0"/>
              </a:rPr>
              <a:t>Introduction to FortiGate and the Security Fabric</a:t>
            </a:r>
            <a:endParaRPr lang="en-US" sz="1000" dirty="0">
              <a:cs typeface="Arial" panose="020B0604020202020204" pitchFamily="34"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1" name="Rectangle 3"/>
          <p:cNvSpPr>
            <a:spLocks noGrp="1" noChangeArrowheads="1"/>
          </p:cNvSpPr>
          <p:nvPr>
            <p:ph type="body" idx="1"/>
          </p:nvPr>
        </p:nvSpPr>
        <p:spPr/>
        <p:txBody>
          <a:bodyPr/>
          <a:lstStyle/>
          <a:p>
            <a:r>
              <a:rPr lang="en-US" b="0" kern="1200" dirty="0">
                <a:solidFill>
                  <a:schemeClr val="tx1"/>
                </a:solidFill>
                <a:effectLst/>
                <a:ea typeface="+mn-ea"/>
                <a:cs typeface="Arial" panose="020B0604020202020204" pitchFamily="34" charset="0"/>
              </a:rPr>
              <a:t>When assigning permissions to an administrator profile, you can specify read-and-write, read-only, or none to each area.</a:t>
            </a:r>
            <a:endParaRPr lang="en-US" b="0" kern="1200" dirty="0">
              <a:solidFill>
                <a:schemeClr val="tx1"/>
              </a:solidFill>
              <a:effectLst/>
              <a:ea typeface="+mn-ea"/>
              <a:cs typeface="Arial" panose="020B0604020202020204" pitchFamily="34" charset="0"/>
            </a:endParaRPr>
          </a:p>
          <a:p>
            <a:endParaRPr lang="en-US" b="0" kern="1200" dirty="0">
              <a:solidFill>
                <a:schemeClr val="tx1"/>
              </a:solidFill>
              <a:effectLst/>
              <a:ea typeface="+mn-ea"/>
              <a:cs typeface="Arial" panose="020B0604020202020204" pitchFamily="34" charset="0"/>
            </a:endParaRPr>
          </a:p>
          <a:p>
            <a:r>
              <a:rPr lang="en-US" b="0" kern="1200" dirty="0">
                <a:solidFill>
                  <a:schemeClr val="tx1"/>
                </a:solidFill>
                <a:effectLst/>
                <a:ea typeface="+mn-ea"/>
                <a:cs typeface="Arial" panose="020B0604020202020204" pitchFamily="34" charset="0"/>
              </a:rPr>
              <a:t>By default, there is a special profile named </a:t>
            </a:r>
            <a:r>
              <a:rPr lang="en-US" b="1" i="0" kern="1200" dirty="0" err="1">
                <a:solidFill>
                  <a:schemeClr val="tx1"/>
                </a:solidFill>
                <a:effectLst/>
                <a:ea typeface="+mn-ea"/>
                <a:cs typeface="Arial" panose="020B0604020202020204" pitchFamily="34" charset="0"/>
              </a:rPr>
              <a:t>super_admin</a:t>
            </a:r>
            <a:r>
              <a:rPr lang="en-US" b="0" i="0" kern="1200" dirty="0">
                <a:solidFill>
                  <a:schemeClr val="tx1"/>
                </a:solidFill>
                <a:effectLst/>
                <a:ea typeface="+mn-ea"/>
                <a:cs typeface="Arial" panose="020B0604020202020204" pitchFamily="34" charset="0"/>
              </a:rPr>
              <a:t>, which is used by the account named </a:t>
            </a:r>
            <a:r>
              <a:rPr lang="en-US" b="1" i="0" kern="1200" dirty="0">
                <a:solidFill>
                  <a:schemeClr val="tx1"/>
                </a:solidFill>
                <a:effectLst/>
                <a:ea typeface="+mn-ea"/>
                <a:cs typeface="Arial" panose="020B0604020202020204" pitchFamily="34" charset="0"/>
              </a:rPr>
              <a:t>admin</a:t>
            </a:r>
            <a:r>
              <a:rPr lang="en-US" b="0" i="0" kern="1200" dirty="0">
                <a:solidFill>
                  <a:schemeClr val="tx1"/>
                </a:solidFill>
                <a:effectLst/>
                <a:ea typeface="+mn-ea"/>
                <a:cs typeface="Arial" panose="020B0604020202020204" pitchFamily="34" charset="0"/>
              </a:rPr>
              <a:t>. It </a:t>
            </a:r>
            <a:r>
              <a:rPr lang="en-US" b="0" kern="1200" dirty="0">
                <a:solidFill>
                  <a:schemeClr val="tx1"/>
                </a:solidFill>
                <a:effectLst/>
                <a:ea typeface="+mn-ea"/>
                <a:cs typeface="Arial" panose="020B0604020202020204" pitchFamily="34" charset="0"/>
              </a:rPr>
              <a:t>cannot be changed. It provides full access to everything, making the </a:t>
            </a:r>
            <a:r>
              <a:rPr lang="en-US" b="0" i="1" kern="1200" dirty="0">
                <a:solidFill>
                  <a:schemeClr val="tx1"/>
                </a:solidFill>
                <a:effectLst/>
                <a:ea typeface="+mn-ea"/>
                <a:cs typeface="Arial" panose="020B0604020202020204" pitchFamily="34" charset="0"/>
              </a:rPr>
              <a:t>admin</a:t>
            </a:r>
            <a:r>
              <a:rPr lang="en-US" b="0" kern="1200" dirty="0">
                <a:solidFill>
                  <a:schemeClr val="tx1"/>
                </a:solidFill>
                <a:effectLst/>
                <a:ea typeface="+mn-ea"/>
                <a:cs typeface="Arial" panose="020B0604020202020204" pitchFamily="34" charset="0"/>
              </a:rPr>
              <a:t> account similar to a root </a:t>
            </a:r>
            <a:r>
              <a:rPr lang="en-US" b="1" kern="1200" dirty="0" err="1">
                <a:solidFill>
                  <a:schemeClr val="tx1"/>
                </a:solidFill>
                <a:effectLst/>
                <a:ea typeface="+mn-ea"/>
                <a:cs typeface="Arial" panose="020B0604020202020204" pitchFamily="34" charset="0"/>
              </a:rPr>
              <a:t>superuser</a:t>
            </a:r>
            <a:r>
              <a:rPr lang="en-US" b="0" kern="1200" dirty="0">
                <a:solidFill>
                  <a:schemeClr val="tx1"/>
                </a:solidFill>
                <a:effectLst/>
                <a:ea typeface="+mn-ea"/>
                <a:cs typeface="Arial" panose="020B0604020202020204" pitchFamily="34" charset="0"/>
              </a:rPr>
              <a:t> account.</a:t>
            </a:r>
            <a:endParaRPr lang="en-US" b="0" kern="1200" dirty="0">
              <a:solidFill>
                <a:schemeClr val="tx1"/>
              </a:solidFill>
              <a:effectLst/>
              <a:ea typeface="+mn-ea"/>
              <a:cs typeface="Arial" panose="020B0604020202020204" pitchFamily="34" charset="0"/>
            </a:endParaRPr>
          </a:p>
          <a:p>
            <a:endParaRPr lang="en-US" b="0" i="1" kern="1200" dirty="0">
              <a:solidFill>
                <a:schemeClr val="tx1"/>
              </a:solidFill>
              <a:effectLst/>
              <a:ea typeface="+mn-ea"/>
              <a:cs typeface="Arial" panose="020B0604020202020204" pitchFamily="34" charset="0"/>
            </a:endParaRPr>
          </a:p>
          <a:p>
            <a:r>
              <a:rPr lang="en-US" b="0" i="0" kern="1200" dirty="0">
                <a:solidFill>
                  <a:schemeClr val="tx1"/>
                </a:solidFill>
                <a:effectLst/>
                <a:ea typeface="+mn-ea"/>
                <a:cs typeface="Arial" panose="020B0604020202020204" pitchFamily="34" charset="0"/>
              </a:rPr>
              <a:t>The</a:t>
            </a:r>
            <a:r>
              <a:rPr lang="en-US" b="0" i="0" kern="1200" baseline="0" dirty="0">
                <a:solidFill>
                  <a:schemeClr val="tx1"/>
                </a:solidFill>
                <a:effectLst/>
                <a:ea typeface="+mn-ea"/>
                <a:cs typeface="Arial" panose="020B0604020202020204" pitchFamily="34" charset="0"/>
              </a:rPr>
              <a:t> </a:t>
            </a:r>
            <a:r>
              <a:rPr lang="en-US" b="1" i="0" kern="1200" dirty="0" err="1">
                <a:solidFill>
                  <a:schemeClr val="tx1"/>
                </a:solidFill>
                <a:effectLst/>
                <a:ea typeface="+mn-ea"/>
                <a:cs typeface="Arial" panose="020B0604020202020204" pitchFamily="34" charset="0"/>
              </a:rPr>
              <a:t>prof_admin</a:t>
            </a:r>
            <a:r>
              <a:rPr lang="en-US" b="0" i="1" kern="1200" dirty="0">
                <a:solidFill>
                  <a:schemeClr val="tx1"/>
                </a:solidFill>
                <a:effectLst/>
                <a:ea typeface="+mn-ea"/>
                <a:cs typeface="Arial" panose="020B0604020202020204" pitchFamily="34" charset="0"/>
              </a:rPr>
              <a:t> </a:t>
            </a:r>
            <a:r>
              <a:rPr lang="en-US" b="0" kern="1200" dirty="0">
                <a:solidFill>
                  <a:schemeClr val="tx1"/>
                </a:solidFill>
                <a:effectLst/>
                <a:ea typeface="+mn-ea"/>
                <a:cs typeface="Arial" panose="020B0604020202020204" pitchFamily="34" charset="0"/>
              </a:rPr>
              <a:t>is another default profile. It also provides full access, but unlike </a:t>
            </a:r>
            <a:r>
              <a:rPr lang="en-US" b="1" i="0" kern="1200" dirty="0" err="1">
                <a:solidFill>
                  <a:schemeClr val="tx1"/>
                </a:solidFill>
                <a:effectLst/>
                <a:ea typeface="+mn-ea"/>
                <a:cs typeface="Arial" panose="020B0604020202020204" pitchFamily="34" charset="0"/>
              </a:rPr>
              <a:t>super_admin</a:t>
            </a:r>
            <a:r>
              <a:rPr lang="en-US" b="0" kern="1200" dirty="0">
                <a:solidFill>
                  <a:schemeClr val="tx1"/>
                </a:solidFill>
                <a:effectLst/>
                <a:ea typeface="+mn-ea"/>
                <a:cs typeface="Arial" panose="020B0604020202020204" pitchFamily="34" charset="0"/>
              </a:rPr>
              <a:t>, it only applies to its virtual domain—</a:t>
            </a:r>
            <a:r>
              <a:rPr lang="en-US" b="0" i="0" kern="1200" dirty="0">
                <a:solidFill>
                  <a:schemeClr val="tx1"/>
                </a:solidFill>
                <a:effectLst/>
                <a:ea typeface="+mn-ea"/>
                <a:cs typeface="Arial" panose="020B0604020202020204" pitchFamily="34" charset="0"/>
              </a:rPr>
              <a:t>not</a:t>
            </a:r>
            <a:r>
              <a:rPr lang="en-US" b="0" kern="1200" dirty="0">
                <a:solidFill>
                  <a:schemeClr val="tx1"/>
                </a:solidFill>
                <a:effectLst/>
                <a:ea typeface="+mn-ea"/>
                <a:cs typeface="Arial" panose="020B0604020202020204" pitchFamily="34" charset="0"/>
              </a:rPr>
              <a:t> the global settings of FortiGate. Also, its permissions can be changed.</a:t>
            </a:r>
            <a:endParaRPr lang="en-US" b="0" kern="1200" dirty="0">
              <a:solidFill>
                <a:schemeClr val="tx1"/>
              </a:solidFill>
              <a:effectLst/>
              <a:ea typeface="+mn-ea"/>
              <a:cs typeface="Arial" panose="020B0604020202020204" pitchFamily="34" charset="0"/>
            </a:endParaRPr>
          </a:p>
          <a:p>
            <a:endParaRPr lang="en-US" b="0" kern="1200" dirty="0">
              <a:solidFill>
                <a:schemeClr val="tx1"/>
              </a:solidFill>
              <a:effectLst/>
              <a:ea typeface="+mn-ea"/>
              <a:cs typeface="Arial" panose="020B0604020202020204" pitchFamily="34" charset="0"/>
            </a:endParaRPr>
          </a:p>
          <a:p>
            <a:r>
              <a:rPr lang="en-US" b="0" kern="1200" dirty="0">
                <a:solidFill>
                  <a:schemeClr val="tx1"/>
                </a:solidFill>
                <a:effectLst/>
                <a:ea typeface="+mn-ea"/>
                <a:cs typeface="Arial" panose="020B0604020202020204" pitchFamily="34" charset="0"/>
              </a:rPr>
              <a:t>You aren’t required to use a default profile. You could, for example, create a profile named </a:t>
            </a:r>
            <a:r>
              <a:rPr lang="en-US" b="1" i="0" kern="1200" dirty="0" err="1">
                <a:solidFill>
                  <a:schemeClr val="tx1"/>
                </a:solidFill>
                <a:effectLst/>
                <a:ea typeface="+mn-ea"/>
                <a:cs typeface="Arial" panose="020B0604020202020204" pitchFamily="34" charset="0"/>
              </a:rPr>
              <a:t>auditor_access</a:t>
            </a:r>
            <a:r>
              <a:rPr lang="en-US" b="0" kern="1200" dirty="0">
                <a:solidFill>
                  <a:schemeClr val="tx1"/>
                </a:solidFill>
                <a:effectLst/>
                <a:ea typeface="+mn-ea"/>
                <a:cs typeface="Arial" panose="020B0604020202020204" pitchFamily="34" charset="0"/>
              </a:rPr>
              <a:t> with read-only permissions. Restricting a person’s permissions to those necessary for his or her job is a best practice, because even if that account is compromised, the compromise to your FortiGate</a:t>
            </a:r>
            <a:r>
              <a:rPr lang="en-US" b="0" kern="1200" baseline="0" dirty="0">
                <a:solidFill>
                  <a:schemeClr val="tx1"/>
                </a:solidFill>
                <a:effectLst/>
                <a:ea typeface="+mn-ea"/>
                <a:cs typeface="Arial" panose="020B0604020202020204" pitchFamily="34" charset="0"/>
              </a:rPr>
              <a:t> (or network) </a:t>
            </a:r>
            <a:r>
              <a:rPr lang="en-US" b="0" kern="1200" dirty="0">
                <a:solidFill>
                  <a:schemeClr val="tx1"/>
                </a:solidFill>
                <a:effectLst/>
                <a:ea typeface="+mn-ea"/>
                <a:cs typeface="Arial" panose="020B0604020202020204" pitchFamily="34" charset="0"/>
              </a:rPr>
              <a:t>is not total. To do this, create administrator profiles, then select the appropriate profile when configuring an account.</a:t>
            </a:r>
            <a:endParaRPr lang="en-US" b="0" kern="1200" dirty="0">
              <a:solidFill>
                <a:schemeClr val="tx1"/>
              </a:solidFill>
              <a:effectLst/>
              <a:ea typeface="+mn-ea"/>
              <a:cs typeface="Arial" panose="020B0604020202020204" pitchFamily="34" charset="0"/>
            </a:endParaRPr>
          </a:p>
          <a:p>
            <a:endParaRPr lang="en-US" b="0" kern="1200" dirty="0">
              <a:solidFill>
                <a:schemeClr val="tx1"/>
              </a:solidFill>
              <a:effectLst/>
              <a:ea typeface="+mn-ea"/>
              <a:cs typeface="Arial" panose="020B0604020202020204" pitchFamily="34" charset="0"/>
            </a:endParaRPr>
          </a:p>
          <a:p>
            <a:r>
              <a:rPr lang="en-US" dirty="0"/>
              <a:t>The </a:t>
            </a:r>
            <a:r>
              <a:rPr lang="en-US" b="1" dirty="0"/>
              <a:t>Override Idle Timeout </a:t>
            </a:r>
            <a:r>
              <a:rPr lang="en-US" dirty="0"/>
              <a:t>feature allows the </a:t>
            </a:r>
            <a:r>
              <a:rPr lang="en-US" dirty="0" err="1"/>
              <a:t>admintimeout</a:t>
            </a:r>
            <a:r>
              <a:rPr lang="en-US" dirty="0"/>
              <a:t> value, under </a:t>
            </a:r>
            <a:r>
              <a:rPr lang="en-US" dirty="0" err="1">
                <a:latin typeface="Courier New" panose="02070309020205020404" pitchFamily="49" charset="0"/>
                <a:cs typeface="Courier New" panose="02070309020205020404" pitchFamily="49" charset="0"/>
              </a:rPr>
              <a:t>config</a:t>
            </a:r>
            <a:r>
              <a:rPr lang="en-US" dirty="0">
                <a:latin typeface="Courier New" panose="02070309020205020404" pitchFamily="49" charset="0"/>
                <a:cs typeface="Courier New" panose="02070309020205020404" pitchFamily="49" charset="0"/>
              </a:rPr>
              <a:t> system </a:t>
            </a:r>
            <a:r>
              <a:rPr lang="en-US" dirty="0" err="1">
                <a:latin typeface="Courier New" panose="02070309020205020404" pitchFamily="49" charset="0"/>
                <a:cs typeface="Courier New" panose="02070309020205020404" pitchFamily="49" charset="0"/>
              </a:rPr>
              <a:t>accprofile</a:t>
            </a:r>
            <a:r>
              <a:rPr lang="en-US" dirty="0"/>
              <a:t>, to be overridden per access profile.  Administrator profiles can be configured to increase inactivity timeout and facilitate use of the GUI for central monitoring.</a:t>
            </a:r>
            <a:endParaRPr lang="en-US" dirty="0"/>
          </a:p>
          <a:p>
            <a:endParaRPr lang="en-US" b="0" kern="1200" dirty="0">
              <a:solidFill>
                <a:schemeClr val="tx1"/>
              </a:solidFill>
              <a:effectLst/>
              <a:ea typeface="+mn-ea"/>
              <a:cs typeface="Arial" panose="020B0604020202020204" pitchFamily="34" charset="0"/>
            </a:endParaRPr>
          </a:p>
          <a:p>
            <a:r>
              <a:rPr lang="en-US" b="0" kern="1200" dirty="0">
                <a:solidFill>
                  <a:schemeClr val="tx1"/>
                </a:solidFill>
                <a:effectLst/>
                <a:ea typeface="+mn-ea"/>
                <a:cs typeface="Arial" panose="020B0604020202020204" pitchFamily="34" charset="0"/>
              </a:rPr>
              <a:t>Note that this can be achieved on a per-profile basis, to prevent the option from being unintentionally set globally.</a:t>
            </a:r>
            <a:endParaRPr lang="en-US" b="0" kern="1200" dirty="0">
              <a:solidFill>
                <a:schemeClr val="tx1"/>
              </a:solidFill>
              <a:effectLst/>
              <a:ea typeface="+mn-ea"/>
              <a:cs typeface="Arial" panose="020B0604020202020204" pitchFamily="34" charset="0"/>
            </a:endParaRPr>
          </a:p>
        </p:txBody>
      </p:sp>
      <p:sp>
        <p:nvSpPr>
          <p:cNvPr id="5" name="Slide Image Placeholder 4"/>
          <p:cNvSpPr>
            <a:spLocks noGrp="1" noRot="1" noChangeAspect="1"/>
          </p:cNvSpPr>
          <p:nvPr>
            <p:ph type="sldImg"/>
          </p:nvPr>
        </p:nvSpPr>
        <p:spPr/>
      </p:sp>
      <p:sp>
        <p:nvSpPr>
          <p:cNvPr id="7" name="Header Placeholder 6"/>
          <p:cNvSpPr>
            <a:spLocks noGrp="1"/>
          </p:cNvSpPr>
          <p:nvPr>
            <p:ph type="hdr" sz="quarter" idx="10"/>
          </p:nvPr>
        </p:nvSpPr>
        <p:spPr/>
        <p:txBody>
          <a:bodyPr/>
          <a:lstStyle/>
          <a:p>
            <a:pPr algn="r"/>
            <a:r>
              <a:rPr lang="en-US" sz="1000">
                <a:solidFill>
                  <a:srgbClr val="DC291E"/>
                </a:solidFill>
                <a:sym typeface="Wingdings 3" panose="05040102010807070707" pitchFamily="18" charset="2"/>
              </a:rPr>
              <a:t></a:t>
            </a:r>
            <a:r>
              <a:rPr lang="en-US" sz="1000">
                <a:solidFill>
                  <a:schemeClr val="accent1"/>
                </a:solidFill>
                <a:sym typeface="Wingdings 3" panose="05040102010807070707" pitchFamily="18" charset="2"/>
              </a:rPr>
              <a:t> </a:t>
            </a:r>
            <a:r>
              <a:rPr lang="en-US" sz="1000">
                <a:cs typeface="Arial" panose="020B0604020202020204" pitchFamily="34" charset="0"/>
              </a:rPr>
              <a:t>Introduction to FortiGate and the Security Fabric</a:t>
            </a:r>
            <a:endParaRPr lang="en-US" sz="1000" dirty="0">
              <a:cs typeface="Arial" panose="020B0604020202020204" pitchFamily="34"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Rectangle 3"/>
          <p:cNvSpPr>
            <a:spLocks noGrp="1" noChangeArrowheads="1"/>
          </p:cNvSpPr>
          <p:nvPr>
            <p:ph type="body" idx="1"/>
          </p:nvPr>
        </p:nvSpPr>
        <p:spPr/>
        <p:txBody>
          <a:bodyPr/>
          <a:lstStyle/>
          <a:p>
            <a:r>
              <a:rPr lang="en-US" b="0" kern="1200" dirty="0">
                <a:solidFill>
                  <a:schemeClr val="tx1"/>
                </a:solidFill>
                <a:effectLst/>
              </a:rPr>
              <a:t>What are the effects of administrator profiles?</a:t>
            </a:r>
            <a:endParaRPr lang="en-US" b="0" kern="1200" dirty="0">
              <a:solidFill>
                <a:schemeClr val="tx1"/>
              </a:solidFill>
              <a:effectLst/>
            </a:endParaRPr>
          </a:p>
          <a:p>
            <a:endParaRPr lang="en-US" b="0" kern="1200" dirty="0">
              <a:solidFill>
                <a:schemeClr val="tx1"/>
              </a:solidFill>
              <a:effectLst/>
            </a:endParaRPr>
          </a:p>
          <a:p>
            <a:r>
              <a:rPr lang="en-US" b="0" kern="1200" dirty="0">
                <a:solidFill>
                  <a:schemeClr val="tx1"/>
                </a:solidFill>
                <a:effectLst/>
              </a:rPr>
              <a:t>It’s actually </a:t>
            </a:r>
            <a:r>
              <a:rPr lang="en-US" b="0" i="0" kern="1200" dirty="0">
                <a:solidFill>
                  <a:schemeClr val="tx1"/>
                </a:solidFill>
                <a:effectLst/>
              </a:rPr>
              <a:t>more</a:t>
            </a:r>
            <a:r>
              <a:rPr lang="en-US" b="0" kern="1200" dirty="0">
                <a:solidFill>
                  <a:schemeClr val="tx1"/>
                </a:solidFill>
                <a:effectLst/>
              </a:rPr>
              <a:t> than just read or write access.</a:t>
            </a:r>
            <a:endParaRPr lang="en-US" b="0" kern="1200" dirty="0">
              <a:solidFill>
                <a:schemeClr val="tx1"/>
              </a:solidFill>
              <a:effectLst/>
            </a:endParaRPr>
          </a:p>
          <a:p>
            <a:endParaRPr lang="en-US" b="0" kern="1200" dirty="0">
              <a:solidFill>
                <a:schemeClr val="tx1"/>
              </a:solidFill>
              <a:effectLst/>
            </a:endParaRPr>
          </a:p>
          <a:p>
            <a:r>
              <a:rPr lang="en-US" b="0" kern="1200" dirty="0">
                <a:solidFill>
                  <a:schemeClr val="tx1"/>
                </a:solidFill>
                <a:effectLst/>
              </a:rPr>
              <a:t>Depending on the type of administrator profile that you assign, an administrator may not be able to access the entire FortiGate. For example, you could configure an account that can view only log messages. Administrators may not be able to access global settings outside their assigned virtual domain either. Virtual domains (VDOMs) are a way of subdividing the resources and configurations on a single FortiGate. </a:t>
            </a:r>
            <a:endParaRPr lang="en-US" b="0" kern="1200" dirty="0">
              <a:solidFill>
                <a:schemeClr val="tx1"/>
              </a:solidFill>
              <a:effectLst/>
            </a:endParaRPr>
          </a:p>
          <a:p>
            <a:endParaRPr lang="en-US" b="0" kern="1200" dirty="0">
              <a:solidFill>
                <a:schemeClr val="tx1"/>
              </a:solidFill>
              <a:effectLst/>
            </a:endParaRPr>
          </a:p>
          <a:p>
            <a:r>
              <a:rPr lang="en-US" b="0" kern="1200" dirty="0">
                <a:solidFill>
                  <a:schemeClr val="tx1"/>
                </a:solidFill>
                <a:effectLst/>
              </a:rPr>
              <a:t>Administrators with a smaller scope of permissions cannot create, or even view, accounts with more permissions. So, for example, an administrator using the </a:t>
            </a:r>
            <a:r>
              <a:rPr lang="en-US" b="1" i="0" kern="1200" dirty="0" err="1">
                <a:solidFill>
                  <a:schemeClr val="tx1"/>
                </a:solidFill>
                <a:effectLst/>
              </a:rPr>
              <a:t>prof_admin</a:t>
            </a:r>
            <a:r>
              <a:rPr lang="en-US" b="0" kern="1200" dirty="0">
                <a:solidFill>
                  <a:schemeClr val="tx1"/>
                </a:solidFill>
                <a:effectLst/>
              </a:rPr>
              <a:t> or a custom profile cannot see, or reset the password of,</a:t>
            </a:r>
            <a:r>
              <a:rPr lang="en-US" b="0" kern="1200" baseline="0" dirty="0">
                <a:solidFill>
                  <a:schemeClr val="tx1"/>
                </a:solidFill>
                <a:effectLst/>
              </a:rPr>
              <a:t> </a:t>
            </a:r>
            <a:r>
              <a:rPr lang="en-US" b="0" kern="1200" dirty="0">
                <a:solidFill>
                  <a:schemeClr val="tx1"/>
                </a:solidFill>
                <a:effectLst/>
              </a:rPr>
              <a:t>accounts that use the </a:t>
            </a:r>
            <a:r>
              <a:rPr lang="en-US" b="1" i="0" kern="1200" dirty="0" err="1">
                <a:solidFill>
                  <a:schemeClr val="tx1"/>
                </a:solidFill>
                <a:effectLst/>
              </a:rPr>
              <a:t>super_admin</a:t>
            </a:r>
            <a:r>
              <a:rPr lang="en-US" b="0" kern="1200" dirty="0">
                <a:solidFill>
                  <a:schemeClr val="tx1"/>
                </a:solidFill>
                <a:effectLst/>
              </a:rPr>
              <a:t> profile.</a:t>
            </a:r>
            <a:endParaRPr lang="en-US" b="0" dirty="0"/>
          </a:p>
        </p:txBody>
      </p:sp>
      <p:sp>
        <p:nvSpPr>
          <p:cNvPr id="5" name="Slide Image Placeholder 4"/>
          <p:cNvSpPr>
            <a:spLocks noGrp="1" noRot="1" noChangeAspect="1"/>
          </p:cNvSpPr>
          <p:nvPr>
            <p:ph type="sldImg"/>
          </p:nvPr>
        </p:nvSpPr>
        <p:spPr/>
      </p:sp>
      <p:sp>
        <p:nvSpPr>
          <p:cNvPr id="7" name="Header Placeholder 6"/>
          <p:cNvSpPr>
            <a:spLocks noGrp="1"/>
          </p:cNvSpPr>
          <p:nvPr>
            <p:ph type="hdr" sz="quarter" idx="10"/>
          </p:nvPr>
        </p:nvSpPr>
        <p:spPr/>
        <p:txBody>
          <a:bodyPr/>
          <a:lstStyle/>
          <a:p>
            <a:pPr algn="r"/>
            <a:r>
              <a:rPr lang="en-US" sz="1000">
                <a:solidFill>
                  <a:srgbClr val="DC291E"/>
                </a:solidFill>
                <a:sym typeface="Wingdings 3" panose="05040102010807070707" pitchFamily="18" charset="2"/>
              </a:rPr>
              <a:t></a:t>
            </a:r>
            <a:r>
              <a:rPr lang="en-US" sz="1000">
                <a:solidFill>
                  <a:schemeClr val="accent1"/>
                </a:solidFill>
                <a:sym typeface="Wingdings 3" panose="05040102010807070707" pitchFamily="18" charset="2"/>
              </a:rPr>
              <a:t> </a:t>
            </a:r>
            <a:r>
              <a:rPr lang="en-US" sz="1000">
                <a:cs typeface="Arial" panose="020B0604020202020204" pitchFamily="34" charset="0"/>
              </a:rPr>
              <a:t>Introduction to FortiGate and the Security Fabric</a:t>
            </a:r>
            <a:endParaRPr lang="en-US" sz="1000" dirty="0">
              <a:cs typeface="Arial" panose="020B0604020202020204" pitchFamily="34"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3" name="Rectangle 3"/>
          <p:cNvSpPr>
            <a:spLocks noGrp="1" noChangeArrowheads="1"/>
          </p:cNvSpPr>
          <p:nvPr>
            <p:ph type="body" idx="1"/>
          </p:nvPr>
        </p:nvSpPr>
        <p:spPr/>
        <p:txBody>
          <a:bodyPr/>
          <a:lstStyle/>
          <a:p>
            <a:pPr defTabSz="880745">
              <a:defRPr/>
            </a:pPr>
            <a:r>
              <a:rPr lang="en-US" b="0" kern="1200" dirty="0">
                <a:solidFill>
                  <a:schemeClr val="tx1"/>
                </a:solidFill>
                <a:effectLst/>
              </a:rPr>
              <a:t>To further secure access to your network security, use two-factor authentication.</a:t>
            </a:r>
            <a:endParaRPr lang="en-US" b="0" kern="1200" dirty="0">
              <a:solidFill>
                <a:schemeClr val="tx1"/>
              </a:solidFill>
              <a:effectLst/>
            </a:endParaRPr>
          </a:p>
          <a:p>
            <a:pPr defTabSz="880745">
              <a:defRPr/>
            </a:pPr>
            <a:endParaRPr lang="en-US" b="0" kern="1200" dirty="0">
              <a:solidFill>
                <a:schemeClr val="tx1"/>
              </a:solidFill>
              <a:effectLst/>
            </a:endParaRPr>
          </a:p>
          <a:p>
            <a:pPr defTabSz="880745">
              <a:defRPr/>
            </a:pPr>
            <a:r>
              <a:rPr lang="en-US" b="0" kern="1200" dirty="0">
                <a:solidFill>
                  <a:schemeClr val="tx1"/>
                </a:solidFill>
                <a:effectLst/>
              </a:rPr>
              <a:t>Two-factor authentication means that instead of using one method to verify your identity—typically a password or digital certificate—your</a:t>
            </a:r>
            <a:r>
              <a:rPr lang="en-US" b="0" kern="1200" baseline="0" dirty="0">
                <a:solidFill>
                  <a:schemeClr val="tx1"/>
                </a:solidFill>
                <a:effectLst/>
              </a:rPr>
              <a:t> identity is verified by two methods</a:t>
            </a:r>
            <a:r>
              <a:rPr lang="en-US" b="0" kern="1200" dirty="0">
                <a:solidFill>
                  <a:schemeClr val="tx1"/>
                </a:solidFill>
                <a:effectLst/>
              </a:rPr>
              <a:t>.  In the example shown on this slide, two-factor authentication</a:t>
            </a:r>
            <a:r>
              <a:rPr lang="en-US" b="0" kern="1200" baseline="0" dirty="0">
                <a:solidFill>
                  <a:schemeClr val="tx1"/>
                </a:solidFill>
                <a:effectLst/>
              </a:rPr>
              <a:t> includes </a:t>
            </a:r>
            <a:r>
              <a:rPr lang="en-US" b="0" kern="1200" dirty="0">
                <a:solidFill>
                  <a:schemeClr val="tx1"/>
                </a:solidFill>
                <a:effectLst/>
              </a:rPr>
              <a:t>a password plus an RSA randomly generated number from a </a:t>
            </a:r>
            <a:r>
              <a:rPr lang="en-US" b="0" kern="1200" dirty="0" err="1">
                <a:solidFill>
                  <a:schemeClr val="tx1"/>
                </a:solidFill>
                <a:effectLst/>
              </a:rPr>
              <a:t>FortiToken</a:t>
            </a:r>
            <a:r>
              <a:rPr lang="en-US" b="0" kern="1200" dirty="0">
                <a:solidFill>
                  <a:schemeClr val="tx1"/>
                </a:solidFill>
                <a:effectLst/>
              </a:rPr>
              <a:t> that is synchronized with FortiGate.</a:t>
            </a:r>
            <a:endParaRPr lang="en-US" b="0" kern="1200" dirty="0">
              <a:solidFill>
                <a:schemeClr val="tx1"/>
              </a:solidFill>
              <a:effectLst/>
            </a:endParaRPr>
          </a:p>
          <a:p>
            <a:endParaRPr lang="en-US" b="0" dirty="0"/>
          </a:p>
        </p:txBody>
      </p:sp>
      <p:sp>
        <p:nvSpPr>
          <p:cNvPr id="5" name="Slide Image Placeholder 4"/>
          <p:cNvSpPr>
            <a:spLocks noGrp="1" noRot="1" noChangeAspect="1"/>
          </p:cNvSpPr>
          <p:nvPr>
            <p:ph type="sldImg"/>
          </p:nvPr>
        </p:nvSpPr>
        <p:spPr/>
      </p:sp>
      <p:sp>
        <p:nvSpPr>
          <p:cNvPr id="7" name="Header Placeholder 6"/>
          <p:cNvSpPr>
            <a:spLocks noGrp="1"/>
          </p:cNvSpPr>
          <p:nvPr>
            <p:ph type="hdr" sz="quarter" idx="10"/>
          </p:nvPr>
        </p:nvSpPr>
        <p:spPr/>
        <p:txBody>
          <a:bodyPr/>
          <a:lstStyle/>
          <a:p>
            <a:pPr algn="r"/>
            <a:r>
              <a:rPr lang="en-US" sz="1000">
                <a:solidFill>
                  <a:srgbClr val="DC291E"/>
                </a:solidFill>
                <a:sym typeface="Wingdings 3" panose="05040102010807070707" pitchFamily="18" charset="2"/>
              </a:rPr>
              <a:t></a:t>
            </a:r>
            <a:r>
              <a:rPr lang="en-US" sz="1000">
                <a:solidFill>
                  <a:schemeClr val="accent1"/>
                </a:solidFill>
                <a:sym typeface="Wingdings 3" panose="05040102010807070707" pitchFamily="18" charset="2"/>
              </a:rPr>
              <a:t> </a:t>
            </a:r>
            <a:r>
              <a:rPr lang="en-US" sz="1000">
                <a:cs typeface="Arial" panose="020B0604020202020204" pitchFamily="34" charset="0"/>
              </a:rPr>
              <a:t>Introduction to FortiGate and the Security Fabric</a:t>
            </a:r>
            <a:endParaRPr lang="en-US" sz="1000" dirty="0">
              <a:cs typeface="Arial" panose="020B0604020202020204"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880745">
              <a:defRPr/>
            </a:pPr>
            <a:r>
              <a:rPr lang="en-CA" dirty="0"/>
              <a:t>In this lesson you will explore the following topics:</a:t>
            </a:r>
            <a:endParaRPr lang="en-CA" dirty="0"/>
          </a:p>
          <a:p>
            <a:pPr marL="165100" indent="-165100" defTabSz="880745">
              <a:buFont typeface="Arial" panose="020B0604020202020204" pitchFamily="34" charset="0"/>
              <a:buChar char="•"/>
              <a:defRPr/>
            </a:pPr>
            <a:r>
              <a:rPr lang="en-CA" dirty="0"/>
              <a:t>High-Leve</a:t>
            </a:r>
            <a:r>
              <a:rPr lang="en-CA" baseline="0" dirty="0"/>
              <a:t>l Features</a:t>
            </a:r>
            <a:endParaRPr lang="en-CA" baseline="0" dirty="0"/>
          </a:p>
          <a:p>
            <a:pPr marL="165100" indent="-165100" defTabSz="880745">
              <a:buFont typeface="Arial" panose="020B0604020202020204" pitchFamily="34" charset="0"/>
              <a:buChar char="•"/>
              <a:defRPr/>
            </a:pPr>
            <a:r>
              <a:rPr lang="en-CA" baseline="0" dirty="0"/>
              <a:t>Setup Decisions</a:t>
            </a:r>
            <a:endParaRPr lang="en-CA" baseline="0" dirty="0"/>
          </a:p>
          <a:p>
            <a:pPr marL="165100" indent="-165100" defTabSz="880745">
              <a:buFont typeface="Arial" panose="020B0604020202020204" pitchFamily="34" charset="0"/>
              <a:buChar char="•"/>
              <a:defRPr/>
            </a:pPr>
            <a:r>
              <a:rPr lang="en-CA" baseline="0" dirty="0"/>
              <a:t>Basic Administration</a:t>
            </a:r>
            <a:endParaRPr lang="en-CA" baseline="0" dirty="0"/>
          </a:p>
          <a:p>
            <a:pPr marL="165100" indent="-165100" defTabSz="880745">
              <a:buFont typeface="Arial" panose="020B0604020202020204" pitchFamily="34" charset="0"/>
              <a:buChar char="•"/>
              <a:defRPr/>
            </a:pPr>
            <a:r>
              <a:rPr lang="en-CA" baseline="0" dirty="0"/>
              <a:t>Built-In Servers</a:t>
            </a:r>
            <a:endParaRPr lang="en-CA" baseline="0" dirty="0"/>
          </a:p>
          <a:p>
            <a:pPr marL="165100" indent="-165100" defTabSz="880745">
              <a:buFont typeface="Arial" panose="020B0604020202020204" pitchFamily="34" charset="0"/>
              <a:buChar char="•"/>
              <a:defRPr/>
            </a:pPr>
            <a:r>
              <a:rPr lang="en-CA" baseline="0" dirty="0"/>
              <a:t>Fundamental Maintenance</a:t>
            </a:r>
            <a:endParaRPr lang="en-CA" baseline="0" dirty="0"/>
          </a:p>
          <a:p>
            <a:pPr marL="165100" indent="-165100" defTabSz="880745">
              <a:buFont typeface="Arial" panose="020B0604020202020204" pitchFamily="34" charset="0"/>
              <a:buChar char="•"/>
              <a:defRPr/>
            </a:pPr>
            <a:r>
              <a:rPr lang="en-CA" dirty="0"/>
              <a:t>FortiGate</a:t>
            </a:r>
            <a:r>
              <a:rPr lang="en-CA" baseline="0" dirty="0"/>
              <a:t> Within the Security Fabric</a:t>
            </a:r>
            <a:endParaRPr lang="en-CA" dirty="0"/>
          </a:p>
          <a:p>
            <a:pPr defTabSz="880745">
              <a:defRPr/>
            </a:pPr>
            <a:endParaRPr lang="en-CA" dirty="0"/>
          </a:p>
          <a:p>
            <a:endParaRPr lang="en-CA" dirty="0"/>
          </a:p>
        </p:txBody>
      </p:sp>
      <p:sp>
        <p:nvSpPr>
          <p:cNvPr id="8" name="Header Placeholder 7"/>
          <p:cNvSpPr>
            <a:spLocks noGrp="1"/>
          </p:cNvSpPr>
          <p:nvPr>
            <p:ph type="hdr" sz="quarter" idx="10"/>
          </p:nvPr>
        </p:nvSpPr>
        <p:spPr/>
        <p:txBody>
          <a:bodyPr/>
          <a:lstStyle/>
          <a:p>
            <a:pPr algn="r"/>
            <a:r>
              <a:rPr lang="en-US" sz="1000">
                <a:solidFill>
                  <a:srgbClr val="DC291E"/>
                </a:solidFill>
                <a:sym typeface="Wingdings 3" panose="05040102010807070707" pitchFamily="18" charset="2"/>
              </a:rPr>
              <a:t></a:t>
            </a:r>
            <a:r>
              <a:rPr lang="en-US" sz="1000">
                <a:solidFill>
                  <a:schemeClr val="accent1"/>
                </a:solidFill>
                <a:sym typeface="Wingdings 3" panose="05040102010807070707" pitchFamily="18" charset="2"/>
              </a:rPr>
              <a:t> </a:t>
            </a:r>
            <a:r>
              <a:rPr lang="en-US" sz="1000">
                <a:cs typeface="Arial" panose="020B0604020202020204" pitchFamily="34" charset="0"/>
              </a:rPr>
              <a:t>Introduction to FortiGate and the Security Fabric</a:t>
            </a:r>
            <a:endParaRPr lang="en-US" sz="1000" dirty="0">
              <a:cs typeface="Arial" panose="020B0604020202020204" pitchFamily="34"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b="0" kern="1200" dirty="0">
                <a:solidFill>
                  <a:schemeClr val="tx1"/>
                </a:solidFill>
                <a:effectLst/>
              </a:rPr>
              <a:t>What happens if you forget the password for your </a:t>
            </a:r>
            <a:r>
              <a:rPr lang="en-US" b="0" kern="1200" dirty="0">
                <a:solidFill>
                  <a:schemeClr val="tx1"/>
                </a:solidFill>
                <a:effectLst/>
                <a:latin typeface="Courier New" panose="02070309020205020404" pitchFamily="49" charset="0"/>
                <a:cs typeface="Courier New" panose="02070309020205020404" pitchFamily="49" charset="0"/>
              </a:rPr>
              <a:t>admin</a:t>
            </a:r>
            <a:r>
              <a:rPr lang="en-US" b="0" kern="1200" dirty="0">
                <a:solidFill>
                  <a:schemeClr val="tx1"/>
                </a:solidFill>
                <a:effectLst/>
              </a:rPr>
              <a:t> account, or a malicious employee changes it?</a:t>
            </a:r>
            <a:endParaRPr lang="en-US" b="0" kern="1200" dirty="0">
              <a:solidFill>
                <a:schemeClr val="tx1"/>
              </a:solidFill>
              <a:effectLst/>
            </a:endParaRPr>
          </a:p>
          <a:p>
            <a:endParaRPr lang="en-US" b="0" kern="1200" dirty="0">
              <a:solidFill>
                <a:schemeClr val="tx1"/>
              </a:solidFill>
              <a:effectLst/>
            </a:endParaRPr>
          </a:p>
          <a:p>
            <a:r>
              <a:rPr lang="en-US" b="0" kern="1200" dirty="0">
                <a:solidFill>
                  <a:schemeClr val="tx1"/>
                </a:solidFill>
                <a:effectLst/>
              </a:rPr>
              <a:t>This recovery method is available on all FortiGate devices and even some non-FortiGate devices like FortiMail.  It’s a </a:t>
            </a:r>
            <a:r>
              <a:rPr lang="en-US" b="0" i="1" kern="1200" dirty="0">
                <a:solidFill>
                  <a:schemeClr val="tx1"/>
                </a:solidFill>
                <a:effectLst/>
              </a:rPr>
              <a:t>temporary</a:t>
            </a:r>
            <a:r>
              <a:rPr lang="en-US" b="0" kern="1200" dirty="0">
                <a:solidFill>
                  <a:schemeClr val="tx1"/>
                </a:solidFill>
                <a:effectLst/>
              </a:rPr>
              <a:t> account, only available through the local console port, and only after a hard reboot—disrupting power by unplugging or turning off the power, then restoring it. FortiGate must be physically shut off, then turned back on,</a:t>
            </a:r>
            <a:r>
              <a:rPr lang="en-US" b="0" kern="1200" baseline="0" dirty="0">
                <a:solidFill>
                  <a:schemeClr val="tx1"/>
                </a:solidFill>
                <a:effectLst/>
              </a:rPr>
              <a:t> </a:t>
            </a:r>
            <a:r>
              <a:rPr lang="en-US" b="0" kern="1200" dirty="0">
                <a:solidFill>
                  <a:schemeClr val="tx1"/>
                </a:solidFill>
                <a:effectLst/>
              </a:rPr>
              <a:t>not simply rebooted through the CLI.</a:t>
            </a:r>
            <a:endParaRPr lang="en-US" b="0" kern="1200" dirty="0">
              <a:solidFill>
                <a:schemeClr val="tx1"/>
              </a:solidFill>
              <a:effectLst/>
            </a:endParaRPr>
          </a:p>
          <a:p>
            <a:endParaRPr lang="en-US" b="0" kern="1200" dirty="0">
              <a:solidFill>
                <a:schemeClr val="tx1"/>
              </a:solidFill>
              <a:effectLst/>
            </a:endParaRPr>
          </a:p>
          <a:p>
            <a:r>
              <a:rPr lang="en-US" b="0" kern="1200" dirty="0">
                <a:solidFill>
                  <a:schemeClr val="tx1"/>
                </a:solidFill>
                <a:effectLst/>
              </a:rPr>
              <a:t>The </a:t>
            </a:r>
            <a:r>
              <a:rPr lang="en-US" b="0" kern="1200" dirty="0">
                <a:solidFill>
                  <a:schemeClr val="tx1"/>
                </a:solidFill>
                <a:effectLst/>
                <a:latin typeface="Courier New" panose="02070309020205020404" pitchFamily="49" charset="0"/>
                <a:cs typeface="Courier New" panose="02070309020205020404" pitchFamily="49" charset="0"/>
              </a:rPr>
              <a:t>maintainer</a:t>
            </a:r>
            <a:r>
              <a:rPr lang="en-US" b="0" kern="1200" dirty="0">
                <a:solidFill>
                  <a:schemeClr val="tx1"/>
                </a:solidFill>
                <a:effectLst/>
              </a:rPr>
              <a:t> login will only be available for login for about 60 seconds after boot completes (or less time on older models).  </a:t>
            </a:r>
            <a:endParaRPr lang="en-US" b="0" kern="1200" dirty="0">
              <a:solidFill>
                <a:schemeClr val="tx1"/>
              </a:solidFill>
              <a:effectLst/>
            </a:endParaRPr>
          </a:p>
          <a:p>
            <a:endParaRPr lang="en-US" b="0" kern="1200" dirty="0">
              <a:solidFill>
                <a:schemeClr val="tx1"/>
              </a:solidFill>
              <a:effectLst/>
            </a:endParaRPr>
          </a:p>
          <a:p>
            <a:r>
              <a:rPr lang="en-US" b="0" kern="1200" dirty="0">
                <a:solidFill>
                  <a:schemeClr val="tx1"/>
                </a:solidFill>
                <a:effectLst/>
              </a:rPr>
              <a:t>If you cannot ensure physical security, or have</a:t>
            </a:r>
            <a:r>
              <a:rPr lang="en-US" b="0" kern="1200" baseline="0" dirty="0">
                <a:solidFill>
                  <a:schemeClr val="tx1"/>
                </a:solidFill>
                <a:effectLst/>
              </a:rPr>
              <a:t> compliance requirements</a:t>
            </a:r>
            <a:r>
              <a:rPr lang="en-US" b="0" kern="1200" dirty="0">
                <a:solidFill>
                  <a:schemeClr val="tx1"/>
                </a:solidFill>
                <a:effectLst/>
              </a:rPr>
              <a:t>, you can disable the </a:t>
            </a:r>
            <a:r>
              <a:rPr lang="en-US" b="0" kern="1200" dirty="0">
                <a:solidFill>
                  <a:schemeClr val="tx1"/>
                </a:solidFill>
                <a:effectLst/>
                <a:latin typeface="Courier New" panose="02070309020205020404" pitchFamily="49" charset="0"/>
                <a:cs typeface="Courier New" panose="02070309020205020404" pitchFamily="49" charset="0"/>
              </a:rPr>
              <a:t>maintainer</a:t>
            </a:r>
            <a:r>
              <a:rPr lang="en-US" b="0" kern="1200" dirty="0">
                <a:solidFill>
                  <a:schemeClr val="tx1"/>
                </a:solidFill>
                <a:effectLst/>
              </a:rPr>
              <a:t> account.  Use caution; if you disable </a:t>
            </a:r>
            <a:r>
              <a:rPr lang="en-US" b="0" kern="1200" dirty="0">
                <a:solidFill>
                  <a:schemeClr val="tx1"/>
                </a:solidFill>
                <a:effectLst/>
                <a:latin typeface="Courier New" panose="02070309020205020404" pitchFamily="49" charset="0"/>
                <a:cs typeface="Courier New" panose="02070309020205020404" pitchFamily="49" charset="0"/>
              </a:rPr>
              <a:t>maintainer</a:t>
            </a:r>
            <a:r>
              <a:rPr lang="en-US" b="0" kern="1200" dirty="0">
                <a:solidFill>
                  <a:schemeClr val="tx1"/>
                </a:solidFill>
                <a:effectLst/>
              </a:rPr>
              <a:t> and then lose your </a:t>
            </a:r>
            <a:r>
              <a:rPr lang="en-US" b="0" kern="1200" dirty="0">
                <a:solidFill>
                  <a:schemeClr val="tx1"/>
                </a:solidFill>
                <a:effectLst/>
                <a:latin typeface="Courier New" panose="02070309020205020404" pitchFamily="49" charset="0"/>
                <a:cs typeface="Courier New" panose="02070309020205020404" pitchFamily="49" charset="0"/>
              </a:rPr>
              <a:t>admin</a:t>
            </a:r>
            <a:r>
              <a:rPr lang="en-US" b="0" kern="1200" dirty="0">
                <a:solidFill>
                  <a:schemeClr val="tx1"/>
                </a:solidFill>
                <a:effectLst/>
              </a:rPr>
              <a:t> password, you cannot recover access to your FortiGate. In order to regain access in this scenario, you will need to reload the device. This will reset </a:t>
            </a:r>
            <a:r>
              <a:rPr lang="en-US" b="0" kern="1200" baseline="0" dirty="0">
                <a:solidFill>
                  <a:schemeClr val="tx1"/>
                </a:solidFill>
                <a:effectLst/>
              </a:rPr>
              <a:t>to factory default.</a:t>
            </a:r>
            <a:endParaRPr lang="en-US" b="0" kern="1200" dirty="0">
              <a:solidFill>
                <a:schemeClr val="tx1"/>
              </a:solidFill>
              <a:effectLst/>
            </a:endParaRPr>
          </a:p>
          <a:p>
            <a:endParaRPr lang="en-US" b="0" dirty="0"/>
          </a:p>
        </p:txBody>
      </p:sp>
      <p:sp>
        <p:nvSpPr>
          <p:cNvPr id="7" name="Slide Image Placeholder 6"/>
          <p:cNvSpPr>
            <a:spLocks noGrp="1" noRot="1" noChangeAspect="1"/>
          </p:cNvSpPr>
          <p:nvPr>
            <p:ph type="sldImg"/>
          </p:nvPr>
        </p:nvSpPr>
        <p:spPr/>
      </p:sp>
      <p:sp>
        <p:nvSpPr>
          <p:cNvPr id="8" name="Header Placeholder 7"/>
          <p:cNvSpPr>
            <a:spLocks noGrp="1"/>
          </p:cNvSpPr>
          <p:nvPr>
            <p:ph type="hdr" sz="quarter" idx="10"/>
          </p:nvPr>
        </p:nvSpPr>
        <p:spPr/>
        <p:txBody>
          <a:bodyPr/>
          <a:lstStyle/>
          <a:p>
            <a:pPr algn="r"/>
            <a:r>
              <a:rPr lang="en-US" sz="1000">
                <a:solidFill>
                  <a:srgbClr val="DC291E"/>
                </a:solidFill>
                <a:sym typeface="Wingdings 3" panose="05040102010807070707" pitchFamily="18" charset="2"/>
              </a:rPr>
              <a:t></a:t>
            </a:r>
            <a:r>
              <a:rPr lang="en-US" sz="1000">
                <a:solidFill>
                  <a:schemeClr val="accent1"/>
                </a:solidFill>
                <a:sym typeface="Wingdings 3" panose="05040102010807070707" pitchFamily="18" charset="2"/>
              </a:rPr>
              <a:t> </a:t>
            </a:r>
            <a:r>
              <a:rPr lang="en-US" sz="1000">
                <a:cs typeface="Arial" panose="020B0604020202020204" pitchFamily="34" charset="0"/>
              </a:rPr>
              <a:t>Introduction to FortiGate and the Security Fabric</a:t>
            </a:r>
            <a:endParaRPr lang="en-US" sz="1000" dirty="0">
              <a:cs typeface="Arial" panose="020B0604020202020204" pitchFamily="34"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kern="1200" dirty="0">
                <a:solidFill>
                  <a:schemeClr val="tx1"/>
                </a:solidFill>
                <a:effectLst/>
                <a:ea typeface="+mn-ea"/>
                <a:cs typeface="Arial" panose="020B0604020202020204" pitchFamily="34" charset="0"/>
              </a:rPr>
              <a:t>Another way to secure your FortiGate is to define the hosts or subnets that are trusted sources from</a:t>
            </a:r>
            <a:r>
              <a:rPr lang="en-US" b="0" kern="1200" baseline="0" dirty="0">
                <a:solidFill>
                  <a:schemeClr val="tx1"/>
                </a:solidFill>
                <a:effectLst/>
                <a:ea typeface="+mn-ea"/>
                <a:cs typeface="Arial" panose="020B0604020202020204" pitchFamily="34" charset="0"/>
              </a:rPr>
              <a:t> which to log in</a:t>
            </a:r>
            <a:r>
              <a:rPr lang="en-US" b="0" kern="1200" dirty="0">
                <a:solidFill>
                  <a:schemeClr val="tx1"/>
                </a:solidFill>
                <a:effectLst/>
                <a:ea typeface="+mn-ea"/>
                <a:cs typeface="Arial" panose="020B0604020202020204" pitchFamily="34" charset="0"/>
              </a:rPr>
              <a:t>.</a:t>
            </a:r>
            <a:endParaRPr lang="en-US" b="0" kern="1200" dirty="0">
              <a:solidFill>
                <a:schemeClr val="tx1"/>
              </a:solidFill>
              <a:effectLst/>
              <a:ea typeface="+mn-ea"/>
              <a:cs typeface="Arial" panose="020B0604020202020204" pitchFamily="34" charset="0"/>
            </a:endParaRPr>
          </a:p>
          <a:p>
            <a:endParaRPr lang="en-US" b="0" kern="1200" dirty="0">
              <a:solidFill>
                <a:schemeClr val="tx1"/>
              </a:solidFill>
              <a:effectLst/>
              <a:ea typeface="+mn-ea"/>
              <a:cs typeface="Arial" panose="020B0604020202020204" pitchFamily="34" charset="0"/>
            </a:endParaRPr>
          </a:p>
          <a:p>
            <a:r>
              <a:rPr lang="en-CA" b="0" kern="1200" dirty="0">
                <a:solidFill>
                  <a:schemeClr val="tx1"/>
                </a:solidFill>
                <a:effectLst/>
                <a:ea typeface="+mn-ea"/>
                <a:cs typeface="Arial" panose="020B0604020202020204" pitchFamily="34" charset="0"/>
              </a:rPr>
              <a:t>In this example, we have configured </a:t>
            </a:r>
            <a:r>
              <a:rPr lang="en-CA" b="0" kern="1200" dirty="0">
                <a:solidFill>
                  <a:schemeClr val="tx1"/>
                </a:solidFill>
                <a:effectLst/>
                <a:latin typeface="Courier New" panose="02070309020205020404" pitchFamily="49" charset="0"/>
                <a:ea typeface="+mn-ea"/>
                <a:cs typeface="Courier New" panose="02070309020205020404" pitchFamily="49" charset="0"/>
              </a:rPr>
              <a:t>10.0.1.10</a:t>
            </a:r>
            <a:r>
              <a:rPr lang="en-CA" b="0" kern="1200" dirty="0">
                <a:solidFill>
                  <a:schemeClr val="tx1"/>
                </a:solidFill>
                <a:effectLst/>
                <a:ea typeface="+mn-ea"/>
                <a:cs typeface="Arial" panose="020B0604020202020204" pitchFamily="34" charset="0"/>
              </a:rPr>
              <a:t> as the only trusted IP for </a:t>
            </a:r>
            <a:r>
              <a:rPr lang="en-CA" b="0" kern="1200" dirty="0">
                <a:solidFill>
                  <a:schemeClr val="tx1"/>
                </a:solidFill>
                <a:effectLst/>
                <a:latin typeface="Courier New" panose="02070309020205020404" pitchFamily="49" charset="0"/>
                <a:ea typeface="+mn-ea"/>
                <a:cs typeface="Courier New" panose="02070309020205020404" pitchFamily="49" charset="0"/>
              </a:rPr>
              <a:t>admin1</a:t>
            </a:r>
            <a:r>
              <a:rPr lang="en-CA" b="0" kern="1200" dirty="0">
                <a:solidFill>
                  <a:schemeClr val="tx1"/>
                </a:solidFill>
                <a:effectLst/>
                <a:ea typeface="+mn-ea"/>
                <a:cs typeface="Arial" panose="020B0604020202020204" pitchFamily="34" charset="0"/>
              </a:rPr>
              <a:t> from which </a:t>
            </a:r>
            <a:r>
              <a:rPr lang="en-CA" b="0" kern="1200" dirty="0">
                <a:solidFill>
                  <a:schemeClr val="tx1"/>
                </a:solidFill>
                <a:effectLst/>
                <a:latin typeface="Courier New" panose="02070309020205020404" pitchFamily="49" charset="0"/>
                <a:ea typeface="+mn-ea"/>
                <a:cs typeface="Courier New" panose="02070309020205020404" pitchFamily="49" charset="0"/>
              </a:rPr>
              <a:t>admin1</a:t>
            </a:r>
            <a:r>
              <a:rPr lang="en-CA" b="0" kern="1200" dirty="0">
                <a:solidFill>
                  <a:schemeClr val="tx1"/>
                </a:solidFill>
                <a:effectLst/>
                <a:ea typeface="+mn-ea"/>
                <a:cs typeface="Arial" panose="020B0604020202020204" pitchFamily="34" charset="0"/>
              </a:rPr>
              <a:t> log in. If </a:t>
            </a:r>
            <a:r>
              <a:rPr lang="en-CA" b="0" kern="1200" dirty="0">
                <a:solidFill>
                  <a:schemeClr val="tx1"/>
                </a:solidFill>
                <a:effectLst/>
                <a:latin typeface="Courier New" panose="02070309020205020404" pitchFamily="49" charset="0"/>
                <a:ea typeface="+mn-ea"/>
                <a:cs typeface="Courier New" panose="02070309020205020404" pitchFamily="49" charset="0"/>
              </a:rPr>
              <a:t>admin1</a:t>
            </a:r>
            <a:r>
              <a:rPr lang="en-CA" b="0" kern="1200" dirty="0">
                <a:solidFill>
                  <a:schemeClr val="tx1"/>
                </a:solidFill>
                <a:effectLst/>
                <a:ea typeface="+mn-ea"/>
                <a:cs typeface="Arial" panose="020B0604020202020204" pitchFamily="34" charset="0"/>
              </a:rPr>
              <a:t> attempts to log in from a machine with any other IP, they will receive an authentication failure message.</a:t>
            </a:r>
            <a:endParaRPr lang="en-CA" b="0" kern="1200" dirty="0">
              <a:solidFill>
                <a:schemeClr val="tx1"/>
              </a:solidFill>
              <a:effectLst/>
              <a:ea typeface="+mn-ea"/>
              <a:cs typeface="Arial" panose="020B0604020202020204" pitchFamily="34" charset="0"/>
            </a:endParaRPr>
          </a:p>
          <a:p>
            <a:endParaRPr lang="en-CA" b="0" kern="1200" dirty="0">
              <a:solidFill>
                <a:schemeClr val="tx1"/>
              </a:solidFill>
              <a:effectLst/>
              <a:ea typeface="+mn-ea"/>
              <a:cs typeface="Arial" panose="020B0604020202020204" pitchFamily="34" charset="0"/>
            </a:endParaRPr>
          </a:p>
          <a:p>
            <a:r>
              <a:rPr lang="en-CA" b="1" kern="1200" dirty="0">
                <a:solidFill>
                  <a:schemeClr val="tx1"/>
                </a:solidFill>
                <a:effectLst/>
                <a:ea typeface="+mn-ea"/>
                <a:cs typeface="Arial" panose="020B0604020202020204" pitchFamily="34" charset="0"/>
              </a:rPr>
              <a:t>Note</a:t>
            </a:r>
            <a:r>
              <a:rPr lang="en-CA" b="0" kern="1200" dirty="0">
                <a:solidFill>
                  <a:schemeClr val="tx1"/>
                </a:solidFill>
                <a:effectLst/>
                <a:ea typeface="+mn-ea"/>
                <a:cs typeface="Arial" panose="020B0604020202020204" pitchFamily="34" charset="0"/>
              </a:rPr>
              <a:t>: If trusted host are configured on all administrators and an administrator is trying to log in from an IP address that is not set on any of the trusted host for any administrators, then the administrator will not get the login page but rather will receive a message  “Unable to contact server”. </a:t>
            </a:r>
            <a:endParaRPr lang="en-US" b="0" kern="1200" dirty="0">
              <a:solidFill>
                <a:schemeClr val="tx1"/>
              </a:solidFill>
              <a:effectLst/>
              <a:ea typeface="+mn-ea"/>
              <a:cs typeface="Arial" panose="020B0604020202020204" pitchFamily="34" charset="0"/>
            </a:endParaRPr>
          </a:p>
          <a:p>
            <a:endParaRPr lang="en-US" b="0" kern="1200" dirty="0">
              <a:solidFill>
                <a:schemeClr val="tx1"/>
              </a:solidFill>
              <a:effectLst/>
              <a:ea typeface="+mn-ea"/>
              <a:cs typeface="Arial" panose="020B0604020202020204" pitchFamily="34" charset="0"/>
            </a:endParaRPr>
          </a:p>
          <a:p>
            <a:r>
              <a:rPr lang="en-US" b="0" kern="1200" dirty="0">
                <a:solidFill>
                  <a:schemeClr val="tx1"/>
                </a:solidFill>
                <a:effectLst/>
                <a:ea typeface="+mn-ea"/>
                <a:cs typeface="Arial" panose="020B0604020202020204" pitchFamily="34" charset="0"/>
              </a:rPr>
              <a:t>If you leave any IPv4 address as </a:t>
            </a:r>
            <a:r>
              <a:rPr lang="en-US" b="0" kern="1200" dirty="0">
                <a:solidFill>
                  <a:schemeClr val="tx1"/>
                </a:solidFill>
                <a:effectLst/>
                <a:latin typeface="Courier New" panose="02070309020205020404" pitchFamily="49" charset="0"/>
                <a:ea typeface="+mn-ea"/>
                <a:cs typeface="Courier New" panose="02070309020205020404" pitchFamily="49" charset="0"/>
              </a:rPr>
              <a:t>0.0.0.0/0</a:t>
            </a:r>
            <a:r>
              <a:rPr lang="en-US" b="0" kern="1200" dirty="0">
                <a:solidFill>
                  <a:schemeClr val="tx1"/>
                </a:solidFill>
                <a:effectLst/>
                <a:ea typeface="+mn-ea"/>
                <a:cs typeface="Arial" panose="020B0604020202020204" pitchFamily="34" charset="0"/>
              </a:rPr>
              <a:t>, it means that connections from any source IP will be allowed.</a:t>
            </a:r>
            <a:r>
              <a:rPr lang="en-US" b="0" kern="1200" baseline="0" dirty="0">
                <a:solidFill>
                  <a:schemeClr val="tx1"/>
                </a:solidFill>
                <a:effectLst/>
                <a:ea typeface="+mn-ea"/>
                <a:cs typeface="Arial" panose="020B0604020202020204" pitchFamily="34" charset="0"/>
              </a:rPr>
              <a:t> By default, </a:t>
            </a:r>
            <a:r>
              <a:rPr lang="en-US" b="0" kern="1200" baseline="0" dirty="0">
                <a:solidFill>
                  <a:schemeClr val="tx1"/>
                </a:solidFill>
                <a:effectLst/>
                <a:latin typeface="Courier New" panose="02070309020205020404" pitchFamily="49" charset="0"/>
                <a:ea typeface="+mn-ea"/>
                <a:cs typeface="Courier New" panose="02070309020205020404" pitchFamily="49" charset="0"/>
              </a:rPr>
              <a:t>0.0.0.0/0</a:t>
            </a:r>
            <a:r>
              <a:rPr lang="en-US" b="0" kern="1200" baseline="0" dirty="0">
                <a:solidFill>
                  <a:schemeClr val="tx1"/>
                </a:solidFill>
                <a:effectLst/>
                <a:ea typeface="+mn-ea"/>
                <a:cs typeface="Arial" panose="020B0604020202020204" pitchFamily="34" charset="0"/>
              </a:rPr>
              <a:t> is the configuration for administrator, although you may want to change this.</a:t>
            </a:r>
            <a:r>
              <a:rPr lang="en-US" b="0" kern="1200" dirty="0">
                <a:solidFill>
                  <a:schemeClr val="tx1"/>
                </a:solidFill>
                <a:effectLst/>
                <a:ea typeface="+mn-ea"/>
                <a:cs typeface="Arial" panose="020B0604020202020204" pitchFamily="34" charset="0"/>
              </a:rPr>
              <a:t> </a:t>
            </a:r>
            <a:endParaRPr lang="en-US" b="0" kern="1200" dirty="0">
              <a:solidFill>
                <a:schemeClr val="tx1"/>
              </a:solidFill>
              <a:effectLst/>
              <a:ea typeface="+mn-ea"/>
              <a:cs typeface="Arial" panose="020B0604020202020204" pitchFamily="34" charset="0"/>
            </a:endParaRPr>
          </a:p>
          <a:p>
            <a:endParaRPr lang="en-US" b="0" kern="1200" dirty="0">
              <a:solidFill>
                <a:schemeClr val="tx1"/>
              </a:solidFill>
              <a:effectLst/>
              <a:ea typeface="+mn-ea"/>
              <a:cs typeface="Arial" panose="020B0604020202020204" pitchFamily="34" charset="0"/>
            </a:endParaRPr>
          </a:p>
          <a:p>
            <a:r>
              <a:rPr lang="en-US" b="0" kern="1200" dirty="0">
                <a:solidFill>
                  <a:schemeClr val="tx1"/>
                </a:solidFill>
                <a:effectLst/>
                <a:ea typeface="+mn-ea"/>
                <a:cs typeface="Arial" panose="020B0604020202020204" pitchFamily="34" charset="0"/>
              </a:rPr>
              <a:t>Notice that each account can define its management host or subnet differently.</a:t>
            </a:r>
            <a:r>
              <a:rPr lang="en-US" b="0" kern="1200" baseline="0" dirty="0">
                <a:solidFill>
                  <a:schemeClr val="tx1"/>
                </a:solidFill>
                <a:effectLst/>
                <a:ea typeface="+mn-ea"/>
                <a:cs typeface="Arial" panose="020B0604020202020204" pitchFamily="34" charset="0"/>
              </a:rPr>
              <a:t> </a:t>
            </a:r>
            <a:r>
              <a:rPr lang="en-US" b="0" kern="1200" dirty="0">
                <a:solidFill>
                  <a:schemeClr val="tx1"/>
                </a:solidFill>
                <a:effectLst/>
                <a:ea typeface="+mn-ea"/>
                <a:cs typeface="Arial" panose="020B0604020202020204" pitchFamily="34" charset="0"/>
              </a:rPr>
              <a:t>This is especially useful if you will be setting up VDOMs on your FortiGate, where the VDOM’s administrators may not even belong to the same organization. Be aware of any NAT that occurs between the</a:t>
            </a:r>
            <a:r>
              <a:rPr lang="en-US" b="0" kern="1200" baseline="0" dirty="0">
                <a:solidFill>
                  <a:schemeClr val="tx1"/>
                </a:solidFill>
                <a:effectLst/>
                <a:ea typeface="+mn-ea"/>
                <a:cs typeface="Arial" panose="020B0604020202020204" pitchFamily="34" charset="0"/>
              </a:rPr>
              <a:t> desired device and FortiGate. You can easily prevent an administrator from logging in from the desired IP address if it is later </a:t>
            </a:r>
            <a:r>
              <a:rPr lang="en-US" b="0" kern="1200" baseline="0" dirty="0" err="1">
                <a:solidFill>
                  <a:schemeClr val="tx1"/>
                </a:solidFill>
                <a:effectLst/>
                <a:ea typeface="+mn-ea"/>
                <a:cs typeface="Arial" panose="020B0604020202020204" pitchFamily="34" charset="0"/>
              </a:rPr>
              <a:t>NAT’d</a:t>
            </a:r>
            <a:r>
              <a:rPr lang="en-US" b="0" kern="1200" baseline="0" dirty="0">
                <a:solidFill>
                  <a:schemeClr val="tx1"/>
                </a:solidFill>
                <a:effectLst/>
                <a:ea typeface="+mn-ea"/>
                <a:cs typeface="Arial" panose="020B0604020202020204" pitchFamily="34" charset="0"/>
              </a:rPr>
              <a:t> to another address before reaching FortiGate, thus defeating the purpose of the trusted hosts.</a:t>
            </a:r>
            <a:endParaRPr lang="en-US" b="0" kern="1200" dirty="0">
              <a:solidFill>
                <a:schemeClr val="tx1"/>
              </a:solidFill>
              <a:effectLst/>
              <a:ea typeface="+mn-ea"/>
              <a:cs typeface="Arial" panose="020B0604020202020204" pitchFamily="34" charset="0"/>
            </a:endParaRPr>
          </a:p>
          <a:p>
            <a:endParaRPr lang="en-US" b="0" kern="1200" dirty="0">
              <a:solidFill>
                <a:schemeClr val="tx1"/>
              </a:solidFill>
              <a:effectLst/>
              <a:ea typeface="+mn-ea"/>
              <a:cs typeface="Arial" panose="020B0604020202020204" pitchFamily="34" charset="0"/>
            </a:endParaRPr>
          </a:p>
          <a:p>
            <a:endParaRPr lang="en-CA" dirty="0"/>
          </a:p>
        </p:txBody>
      </p:sp>
      <p:sp>
        <p:nvSpPr>
          <p:cNvPr id="6" name="Header Placeholder 5"/>
          <p:cNvSpPr>
            <a:spLocks noGrp="1"/>
          </p:cNvSpPr>
          <p:nvPr>
            <p:ph type="hdr" sz="quarter" idx="10"/>
          </p:nvPr>
        </p:nvSpPr>
        <p:spPr/>
        <p:txBody>
          <a:bodyPr/>
          <a:lstStyle/>
          <a:p>
            <a:pPr algn="r"/>
            <a:r>
              <a:rPr lang="en-US" sz="1000">
                <a:solidFill>
                  <a:srgbClr val="DC291E"/>
                </a:solidFill>
                <a:sym typeface="Wingdings 3" panose="05040102010807070707" pitchFamily="18" charset="2"/>
              </a:rPr>
              <a:t></a:t>
            </a:r>
            <a:r>
              <a:rPr lang="en-US" sz="1000">
                <a:solidFill>
                  <a:schemeClr val="accent1"/>
                </a:solidFill>
                <a:sym typeface="Wingdings 3" panose="05040102010807070707" pitchFamily="18" charset="2"/>
              </a:rPr>
              <a:t> </a:t>
            </a:r>
            <a:r>
              <a:rPr lang="en-US" sz="1000">
                <a:cs typeface="Arial" panose="020B0604020202020204" pitchFamily="34" charset="0"/>
              </a:rPr>
              <a:t>Introduction to FortiGate and the Security Fabric</a:t>
            </a:r>
            <a:endParaRPr lang="en-US" sz="1000" dirty="0">
              <a:cs typeface="Arial" panose="020B0604020202020204" pitchFamily="34"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3765">
              <a:defRPr/>
            </a:pPr>
            <a:r>
              <a:rPr lang="en-US" dirty="0">
                <a:solidFill>
                  <a:prstClr val="black"/>
                </a:solidFill>
                <a:latin typeface="Arial" panose="020B0604020202020204"/>
                <a:ea typeface="Arial Unicode MS"/>
              </a:rPr>
              <a:t>You may also want to customize the administrative protocols’ port numbers.</a:t>
            </a:r>
            <a:endParaRPr lang="en-US" dirty="0">
              <a:solidFill>
                <a:prstClr val="black"/>
              </a:solidFill>
              <a:latin typeface="Arial" panose="020B0604020202020204"/>
              <a:ea typeface="Arial Unicode MS"/>
            </a:endParaRPr>
          </a:p>
          <a:p>
            <a:pPr defTabSz="913765">
              <a:defRPr/>
            </a:pPr>
            <a:endParaRPr lang="en-US" dirty="0">
              <a:solidFill>
                <a:prstClr val="black"/>
              </a:solidFill>
              <a:latin typeface="Arial" panose="020B0604020202020204"/>
              <a:ea typeface="Arial Unicode MS"/>
            </a:endParaRPr>
          </a:p>
          <a:p>
            <a:pPr defTabSz="913765">
              <a:defRPr/>
            </a:pPr>
            <a:r>
              <a:rPr lang="en-US" dirty="0">
                <a:solidFill>
                  <a:prstClr val="black"/>
                </a:solidFill>
                <a:latin typeface="Arial" panose="020B0604020202020204"/>
                <a:ea typeface="Arial Unicode MS"/>
              </a:rPr>
              <a:t>You can choose whether to allow concurrent sessions. This can be used to prevent accidentally overwriting settings, if you usually keep multiple browser tabs open, or accidentally leave a CLI session open without saving the settings, then begin a GUI session and accidentally edit the same settings differently.</a:t>
            </a:r>
            <a:endParaRPr lang="en-US" dirty="0">
              <a:solidFill>
                <a:prstClr val="black"/>
              </a:solidFill>
              <a:latin typeface="Arial" panose="020B0604020202020204"/>
              <a:ea typeface="Arial Unicode MS"/>
            </a:endParaRPr>
          </a:p>
          <a:p>
            <a:pPr defTabSz="913765">
              <a:defRPr/>
            </a:pPr>
            <a:endParaRPr lang="en-US" dirty="0">
              <a:solidFill>
                <a:prstClr val="black"/>
              </a:solidFill>
              <a:latin typeface="Arial" panose="020B0604020202020204"/>
              <a:ea typeface="Arial Unicode MS"/>
            </a:endParaRPr>
          </a:p>
          <a:p>
            <a:pPr defTabSz="913765">
              <a:defRPr/>
            </a:pPr>
            <a:r>
              <a:rPr lang="en-US" dirty="0">
                <a:solidFill>
                  <a:prstClr val="black"/>
                </a:solidFill>
                <a:latin typeface="Arial" panose="020B0604020202020204"/>
                <a:ea typeface="Arial Unicode MS"/>
              </a:rPr>
              <a:t>For better security, use only secure protocols, and enforce password complexity and changes.</a:t>
            </a:r>
            <a:endParaRPr lang="en-US" dirty="0">
              <a:solidFill>
                <a:prstClr val="black"/>
              </a:solidFill>
              <a:latin typeface="Arial" panose="020B0604020202020204"/>
              <a:ea typeface="Arial Unicode MS"/>
            </a:endParaRPr>
          </a:p>
          <a:p>
            <a:pPr defTabSz="913765">
              <a:defRPr/>
            </a:pPr>
            <a:endParaRPr lang="en-US" dirty="0">
              <a:solidFill>
                <a:prstClr val="black"/>
              </a:solidFill>
              <a:latin typeface="Arial" panose="020B0604020202020204"/>
              <a:ea typeface="Arial Unicode MS"/>
            </a:endParaRPr>
          </a:p>
          <a:p>
            <a:pPr defTabSz="913765">
              <a:defRPr/>
            </a:pPr>
            <a:r>
              <a:rPr lang="en-CA" dirty="0">
                <a:solidFill>
                  <a:prstClr val="black"/>
                </a:solidFill>
                <a:latin typeface="Arial" panose="020B0604020202020204"/>
                <a:ea typeface="Arial Unicode MS"/>
              </a:rPr>
              <a:t>The </a:t>
            </a:r>
            <a:r>
              <a:rPr lang="en-CA" b="1" dirty="0">
                <a:solidFill>
                  <a:prstClr val="black"/>
                </a:solidFill>
                <a:latin typeface="Arial" panose="020B0604020202020204"/>
                <a:ea typeface="Arial Unicode MS"/>
              </a:rPr>
              <a:t>Idle timeout </a:t>
            </a:r>
            <a:r>
              <a:rPr lang="en-CA" dirty="0">
                <a:solidFill>
                  <a:prstClr val="black"/>
                </a:solidFill>
                <a:latin typeface="Arial" panose="020B0604020202020204"/>
                <a:ea typeface="Arial Unicode MS"/>
              </a:rPr>
              <a:t>is the number of minutes before an inactive administrator session times out (default is 5 minutes). A shorter idle timeout is more secure, but increasing the timer can help reduce the chance of administrators being logged out while testing changes.</a:t>
            </a:r>
            <a:endParaRPr lang="en-CA" dirty="0">
              <a:solidFill>
                <a:prstClr val="black"/>
              </a:solidFill>
              <a:latin typeface="Arial" panose="020B0604020202020204"/>
              <a:ea typeface="Arial Unicode MS"/>
            </a:endParaRPr>
          </a:p>
          <a:p>
            <a:pPr defTabSz="913765">
              <a:defRPr/>
            </a:pPr>
            <a:endParaRPr lang="en-CA" dirty="0">
              <a:solidFill>
                <a:prstClr val="black"/>
              </a:solidFill>
              <a:latin typeface="Arial" panose="020B0604020202020204"/>
              <a:ea typeface="Arial Unicode MS"/>
            </a:endParaRPr>
          </a:p>
          <a:p>
            <a:pPr defTabSz="913765">
              <a:defRPr/>
            </a:pPr>
            <a:r>
              <a:rPr lang="en-CA" dirty="0">
                <a:solidFill>
                  <a:prstClr val="black"/>
                </a:solidFill>
                <a:latin typeface="Arial" panose="020B0604020202020204"/>
                <a:ea typeface="Arial Unicode MS"/>
              </a:rPr>
              <a:t>You</a:t>
            </a:r>
            <a:r>
              <a:rPr lang="en-CA" baseline="0" dirty="0">
                <a:solidFill>
                  <a:prstClr val="black"/>
                </a:solidFill>
                <a:latin typeface="Arial" panose="020B0604020202020204"/>
                <a:ea typeface="Arial Unicode MS"/>
              </a:rPr>
              <a:t> can override this idle timeout per Administrator profiles, please refer to new feature Override Idle Timeout under Admin Profiles.</a:t>
            </a:r>
            <a:endParaRPr lang="en-CA" dirty="0">
              <a:solidFill>
                <a:prstClr val="black"/>
              </a:solidFill>
              <a:latin typeface="Arial" panose="020B0604020202020204"/>
              <a:ea typeface="Arial Unicode MS"/>
            </a:endParaRPr>
          </a:p>
          <a:p>
            <a:pPr defTabSz="913765">
              <a:defRPr/>
            </a:pPr>
            <a:endParaRPr lang="en-CA" dirty="0">
              <a:solidFill>
                <a:prstClr val="black"/>
              </a:solidFill>
              <a:latin typeface="Arial" panose="020B0604020202020204"/>
              <a:ea typeface="Arial Unicode MS"/>
            </a:endParaRPr>
          </a:p>
          <a:p>
            <a:r>
              <a:rPr lang="en-US" b="1" kern="1200" dirty="0">
                <a:solidFill>
                  <a:schemeClr val="tx1"/>
                </a:solidFill>
                <a:effectLst/>
                <a:ea typeface="+mn-ea"/>
                <a:cs typeface="Arial" panose="020B0604020202020204" pitchFamily="34" charset="0"/>
              </a:rPr>
              <a:t>Override Idle Timeout </a:t>
            </a:r>
            <a:r>
              <a:rPr lang="en-US" b="0" kern="1200" dirty="0">
                <a:solidFill>
                  <a:schemeClr val="tx1"/>
                </a:solidFill>
                <a:effectLst/>
                <a:ea typeface="+mn-ea"/>
                <a:cs typeface="Arial" panose="020B0604020202020204" pitchFamily="34" charset="0"/>
              </a:rPr>
              <a:t>-  Administrator profiles can be configured to increase inactivity timeout and facilitate use of the GUI for central monitoring. This new feature allows the </a:t>
            </a:r>
            <a:r>
              <a:rPr lang="en-US" b="0" kern="1200" dirty="0" err="1">
                <a:solidFill>
                  <a:schemeClr val="tx1"/>
                </a:solidFill>
                <a:effectLst/>
                <a:ea typeface="+mn-ea"/>
                <a:cs typeface="Arial" panose="020B0604020202020204" pitchFamily="34" charset="0"/>
              </a:rPr>
              <a:t>admintimeout</a:t>
            </a:r>
            <a:r>
              <a:rPr lang="en-US" b="0" kern="1200" dirty="0">
                <a:solidFill>
                  <a:schemeClr val="tx1"/>
                </a:solidFill>
                <a:effectLst/>
                <a:ea typeface="+mn-ea"/>
                <a:cs typeface="Arial" panose="020B0604020202020204" pitchFamily="34" charset="0"/>
              </a:rPr>
              <a:t> value, under </a:t>
            </a:r>
            <a:r>
              <a:rPr lang="en-US" b="0" kern="1200" dirty="0" err="1">
                <a:solidFill>
                  <a:schemeClr val="tx1"/>
                </a:solidFill>
                <a:effectLst/>
                <a:ea typeface="+mn-ea"/>
                <a:cs typeface="Arial" panose="020B0604020202020204" pitchFamily="34" charset="0"/>
              </a:rPr>
              <a:t>config</a:t>
            </a:r>
            <a:r>
              <a:rPr lang="en-US" b="0" kern="1200" dirty="0">
                <a:solidFill>
                  <a:schemeClr val="tx1"/>
                </a:solidFill>
                <a:effectLst/>
                <a:ea typeface="+mn-ea"/>
                <a:cs typeface="Arial" panose="020B0604020202020204" pitchFamily="34" charset="0"/>
              </a:rPr>
              <a:t> system </a:t>
            </a:r>
            <a:r>
              <a:rPr lang="en-US" b="0" kern="1200" dirty="0" err="1">
                <a:solidFill>
                  <a:schemeClr val="tx1"/>
                </a:solidFill>
                <a:effectLst/>
                <a:ea typeface="+mn-ea"/>
                <a:cs typeface="Arial" panose="020B0604020202020204" pitchFamily="34" charset="0"/>
              </a:rPr>
              <a:t>accprofile</a:t>
            </a:r>
            <a:r>
              <a:rPr lang="en-US" b="0" kern="1200" dirty="0">
                <a:solidFill>
                  <a:schemeClr val="tx1"/>
                </a:solidFill>
                <a:effectLst/>
                <a:ea typeface="+mn-ea"/>
                <a:cs typeface="Arial" panose="020B0604020202020204" pitchFamily="34" charset="0"/>
              </a:rPr>
              <a:t>, to be overridden per access profile.</a:t>
            </a:r>
            <a:endParaRPr lang="en-US" b="0" kern="1200" dirty="0">
              <a:solidFill>
                <a:schemeClr val="tx1"/>
              </a:solidFill>
              <a:effectLst/>
              <a:ea typeface="+mn-ea"/>
              <a:cs typeface="Arial" panose="020B0604020202020204" pitchFamily="34" charset="0"/>
            </a:endParaRPr>
          </a:p>
          <a:p>
            <a:endParaRPr lang="en-US" b="0" kern="1200" dirty="0">
              <a:solidFill>
                <a:schemeClr val="tx1"/>
              </a:solidFill>
              <a:effectLst/>
              <a:ea typeface="+mn-ea"/>
              <a:cs typeface="Arial" panose="020B0604020202020204" pitchFamily="34" charset="0"/>
            </a:endParaRPr>
          </a:p>
          <a:p>
            <a:r>
              <a:rPr lang="en-US" b="0" kern="1200" dirty="0">
                <a:solidFill>
                  <a:schemeClr val="tx1"/>
                </a:solidFill>
                <a:effectLst/>
                <a:ea typeface="+mn-ea"/>
                <a:cs typeface="Arial" panose="020B0604020202020204" pitchFamily="34" charset="0"/>
              </a:rPr>
              <a:t>Note that this can be achieved on a per-profile basis, to avoid the option from being unintentionally set globally.</a:t>
            </a:r>
            <a:endParaRPr lang="en-US" b="0" kern="1200" dirty="0">
              <a:solidFill>
                <a:schemeClr val="tx1"/>
              </a:solidFill>
              <a:effectLst/>
              <a:ea typeface="+mn-ea"/>
              <a:cs typeface="Arial" panose="020B0604020202020204" pitchFamily="34" charset="0"/>
            </a:endParaRPr>
          </a:p>
          <a:p>
            <a:pPr defTabSz="913765">
              <a:defRPr/>
            </a:pPr>
            <a:endParaRPr lang="en-CA" dirty="0">
              <a:solidFill>
                <a:prstClr val="black"/>
              </a:solidFill>
              <a:latin typeface="Arial" panose="020B0604020202020204"/>
              <a:ea typeface="Arial Unicode MS"/>
            </a:endParaRPr>
          </a:p>
          <a:p>
            <a:pPr defTabSz="913765">
              <a:defRPr/>
            </a:pPr>
            <a:endParaRPr lang="en-CA" dirty="0">
              <a:solidFill>
                <a:prstClr val="black"/>
              </a:solidFill>
              <a:latin typeface="Arial" panose="020B0604020202020204"/>
              <a:ea typeface="Arial Unicode MS"/>
            </a:endParaRPr>
          </a:p>
          <a:p>
            <a:pPr defTabSz="913765">
              <a:defRPr/>
            </a:pPr>
            <a:endParaRPr lang="en-US" dirty="0">
              <a:solidFill>
                <a:prstClr val="black"/>
              </a:solidFill>
              <a:latin typeface="Arial" panose="020B0604020202020204"/>
              <a:ea typeface="Arial Unicode MS"/>
            </a:endParaRPr>
          </a:p>
          <a:p>
            <a:endParaRPr lang="en-CA" dirty="0"/>
          </a:p>
        </p:txBody>
      </p:sp>
      <p:sp>
        <p:nvSpPr>
          <p:cNvPr id="8" name="Header Placeholder 7"/>
          <p:cNvSpPr>
            <a:spLocks noGrp="1"/>
          </p:cNvSpPr>
          <p:nvPr>
            <p:ph type="hdr" sz="quarter" idx="10"/>
          </p:nvPr>
        </p:nvSpPr>
        <p:spPr/>
        <p:txBody>
          <a:bodyPr/>
          <a:lstStyle/>
          <a:p>
            <a:pPr algn="r"/>
            <a:r>
              <a:rPr lang="en-US" sz="1000">
                <a:solidFill>
                  <a:srgbClr val="DC291E"/>
                </a:solidFill>
                <a:sym typeface="Wingdings 3" panose="05040102010807070707" pitchFamily="18" charset="2"/>
              </a:rPr>
              <a:t></a:t>
            </a:r>
            <a:r>
              <a:rPr lang="en-US" sz="1000">
                <a:solidFill>
                  <a:schemeClr val="accent1"/>
                </a:solidFill>
                <a:sym typeface="Wingdings 3" panose="05040102010807070707" pitchFamily="18" charset="2"/>
              </a:rPr>
              <a:t> </a:t>
            </a:r>
            <a:r>
              <a:rPr lang="en-US" sz="1000">
                <a:cs typeface="Arial" panose="020B0604020202020204" pitchFamily="34" charset="0"/>
              </a:rPr>
              <a:t>Introduction to FortiGate and the Security Fabric</a:t>
            </a:r>
            <a:endParaRPr lang="en-US" sz="1000" dirty="0">
              <a:cs typeface="Arial" panose="020B0604020202020204" pitchFamily="34"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7" name="Rectangle 3"/>
          <p:cNvSpPr>
            <a:spLocks noGrp="1" noChangeArrowheads="1"/>
          </p:cNvSpPr>
          <p:nvPr>
            <p:ph type="body" idx="1"/>
          </p:nvPr>
        </p:nvSpPr>
        <p:spPr/>
        <p:txBody>
          <a:bodyPr/>
          <a:lstStyle/>
          <a:p>
            <a:r>
              <a:rPr lang="en-US" b="0" kern="1200" dirty="0">
                <a:solidFill>
                  <a:schemeClr val="tx1"/>
                </a:solidFill>
                <a:effectLst/>
              </a:rPr>
              <a:t>You’ve defined the management subnet—that is, the trusted hosts—for each administrator account. How do you enable or disable management protocols?</a:t>
            </a:r>
            <a:r>
              <a:rPr lang="en-US" b="0" kern="1200" baseline="0" dirty="0">
                <a:solidFill>
                  <a:schemeClr val="tx1"/>
                </a:solidFill>
                <a:effectLst/>
              </a:rPr>
              <a:t> </a:t>
            </a:r>
            <a:endParaRPr lang="en-US" b="0" kern="1200" baseline="0" dirty="0">
              <a:solidFill>
                <a:schemeClr val="tx1"/>
              </a:solidFill>
              <a:effectLst/>
            </a:endParaRPr>
          </a:p>
          <a:p>
            <a:r>
              <a:rPr lang="en-US" b="0" kern="1200" dirty="0">
                <a:solidFill>
                  <a:schemeClr val="tx1"/>
                </a:solidFill>
                <a:effectLst/>
              </a:rPr>
              <a:t>This is specific to each interface. For example, if your administrators connect to FortiGate only from port3, then you should disable administrative access on all other ports. This prevents brute force attempts and also insecure access. Your management</a:t>
            </a:r>
            <a:r>
              <a:rPr lang="en-US" b="0" kern="1200" baseline="0" dirty="0">
                <a:solidFill>
                  <a:schemeClr val="tx1"/>
                </a:solidFill>
                <a:effectLst/>
              </a:rPr>
              <a:t> protocols are HTTPS, HTTP, PING, SSH. By default, the TELNET option is not visible on the GUI.</a:t>
            </a:r>
            <a:endParaRPr lang="en-US" b="0" kern="1200" baseline="0" dirty="0">
              <a:solidFill>
                <a:schemeClr val="tx1"/>
              </a:solidFill>
              <a:effectLst/>
            </a:endParaRPr>
          </a:p>
          <a:p>
            <a:endParaRPr lang="en-US" b="0" kern="1200" baseline="0" dirty="0">
              <a:solidFill>
                <a:schemeClr val="tx1"/>
              </a:solidFill>
              <a:effectLst/>
            </a:endParaRPr>
          </a:p>
          <a:p>
            <a:pPr defTabSz="913765">
              <a:defRPr/>
            </a:pPr>
            <a:r>
              <a:rPr lang="en-US" b="0" kern="1200" baseline="0" dirty="0">
                <a:solidFill>
                  <a:schemeClr val="tx1"/>
                </a:solidFill>
                <a:effectLst/>
              </a:rPr>
              <a:t>Consider the location of the interface on your network. Enabling PING on an internal interface is useful for troubleshooting. However, if it’s an external interface (in other words exposed to the Internet), then the PING protocol could expose FortiGate to a DoS attack. Protocols that do not encrypt data flow, such as HTTP and TELNET, should be disabled. IPv4 and IPv6 protocols are separate. It’s possible to have both IPv4 and IPv6 addresses on an interface, but only respond to pings on IPv6.</a:t>
            </a:r>
            <a:endParaRPr lang="en-US" b="0" kern="1200" dirty="0">
              <a:solidFill>
                <a:schemeClr val="tx1"/>
              </a:solidFill>
              <a:effectLst/>
            </a:endParaRPr>
          </a:p>
          <a:p>
            <a:endParaRPr lang="en-US" b="0" kern="1200" dirty="0">
              <a:solidFill>
                <a:schemeClr val="tx1"/>
              </a:solidFill>
              <a:effectLst/>
            </a:endParaRPr>
          </a:p>
          <a:p>
            <a:r>
              <a:rPr lang="en-US" b="0" kern="1200" dirty="0">
                <a:solidFill>
                  <a:schemeClr val="tx1"/>
                </a:solidFill>
                <a:effectLst/>
              </a:rPr>
              <a:t>Notice</a:t>
            </a:r>
            <a:r>
              <a:rPr lang="en-US" b="0" kern="1200" baseline="0" dirty="0">
                <a:solidFill>
                  <a:schemeClr val="tx1"/>
                </a:solidFill>
                <a:effectLst/>
              </a:rPr>
              <a:t> that some protocols like </a:t>
            </a:r>
            <a:r>
              <a:rPr lang="en-US" b="0" kern="1200" baseline="0" dirty="0" err="1">
                <a:solidFill>
                  <a:schemeClr val="tx1"/>
                </a:solidFill>
                <a:effectLst/>
              </a:rPr>
              <a:t>FortiTelemetry</a:t>
            </a:r>
            <a:r>
              <a:rPr lang="en-US" b="0" kern="1200" baseline="0" dirty="0">
                <a:solidFill>
                  <a:schemeClr val="tx1"/>
                </a:solidFill>
                <a:effectLst/>
              </a:rPr>
              <a:t> are </a:t>
            </a:r>
            <a:r>
              <a:rPr lang="en-US" b="0" i="1" kern="1200" baseline="0" dirty="0">
                <a:solidFill>
                  <a:schemeClr val="tx1"/>
                </a:solidFill>
                <a:effectLst/>
              </a:rPr>
              <a:t>not</a:t>
            </a:r>
            <a:r>
              <a:rPr lang="en-US" b="0" kern="1200" baseline="0" dirty="0">
                <a:solidFill>
                  <a:schemeClr val="tx1"/>
                </a:solidFill>
                <a:effectLst/>
              </a:rPr>
              <a:t> for administrative access, but, like GUI and CLI access, they are protocols where the packets will have FortiGate as a destination IP—and not use FortiGate only as the next hop or bridge. The FortiTelemetry protocol is used specifically for managing </a:t>
            </a:r>
            <a:r>
              <a:rPr lang="en-US" b="0" kern="1200" baseline="0" dirty="0" err="1">
                <a:solidFill>
                  <a:schemeClr val="tx1"/>
                </a:solidFill>
                <a:effectLst/>
              </a:rPr>
              <a:t>FortiClients</a:t>
            </a:r>
            <a:r>
              <a:rPr lang="en-US" b="0" kern="1200" baseline="0" dirty="0">
                <a:solidFill>
                  <a:schemeClr val="tx1"/>
                </a:solidFill>
                <a:effectLst/>
              </a:rPr>
              <a:t> and Security Fabric. FMG-Access protocol is used specifically for communicating with FortiManager when that server is managing multiple FortiGate devices. The CAPWAP protocol is used for FortiAP, FortiSwitch, and </a:t>
            </a:r>
            <a:r>
              <a:rPr lang="en-US" b="0" kern="1200" baseline="0" dirty="0" err="1">
                <a:solidFill>
                  <a:schemeClr val="tx1"/>
                </a:solidFill>
                <a:effectLst/>
              </a:rPr>
              <a:t>FortiExtender</a:t>
            </a:r>
            <a:r>
              <a:rPr lang="en-US" b="0" kern="1200" baseline="0" dirty="0">
                <a:solidFill>
                  <a:schemeClr val="tx1"/>
                </a:solidFill>
                <a:effectLst/>
              </a:rPr>
              <a:t> when they are managed by FortiGate. </a:t>
            </a:r>
            <a:r>
              <a:rPr lang="en-US" dirty="0"/>
              <a:t>RADIUS accounting protocol is used when FortiGate needs to listen for and process RADIUS Accounting packets for single sign-on authentication</a:t>
            </a:r>
            <a:r>
              <a:rPr lang="en-US" b="0" kern="1200" baseline="0" dirty="0">
                <a:solidFill>
                  <a:schemeClr val="tx1"/>
                </a:solidFill>
                <a:effectLst/>
              </a:rPr>
              <a:t>. FTM, or </a:t>
            </a:r>
            <a:r>
              <a:rPr lang="en-CA" dirty="0"/>
              <a:t>FortiToken Mobile push, supports second-factor authentication requests from a FortiToken Mobile app. The Push service is provided by Apple (APNS) and Google (GCM) for iPhone and Android smartphones respectively. In addition, FortiOS supports FTM Push when FortiAuthenticator is the authentication server.</a:t>
            </a:r>
            <a:endParaRPr lang="en-US" b="0" kern="1200" dirty="0">
              <a:solidFill>
                <a:schemeClr val="tx1"/>
              </a:solidFill>
              <a:effectLst/>
            </a:endParaRPr>
          </a:p>
        </p:txBody>
      </p:sp>
      <p:sp>
        <p:nvSpPr>
          <p:cNvPr id="5" name="Slide Image Placeholder 4"/>
          <p:cNvSpPr>
            <a:spLocks noGrp="1" noRot="1" noChangeAspect="1"/>
          </p:cNvSpPr>
          <p:nvPr>
            <p:ph type="sldImg"/>
          </p:nvPr>
        </p:nvSpPr>
        <p:spPr/>
      </p:sp>
      <p:sp>
        <p:nvSpPr>
          <p:cNvPr id="7" name="Header Placeholder 6"/>
          <p:cNvSpPr>
            <a:spLocks noGrp="1"/>
          </p:cNvSpPr>
          <p:nvPr>
            <p:ph type="hdr" sz="quarter" idx="10"/>
          </p:nvPr>
        </p:nvSpPr>
        <p:spPr/>
        <p:txBody>
          <a:bodyPr/>
          <a:lstStyle/>
          <a:p>
            <a:pPr algn="r"/>
            <a:r>
              <a:rPr lang="en-US" sz="1000">
                <a:solidFill>
                  <a:srgbClr val="DC291E"/>
                </a:solidFill>
                <a:sym typeface="Wingdings 3" panose="05040102010807070707" pitchFamily="18" charset="2"/>
              </a:rPr>
              <a:t></a:t>
            </a:r>
            <a:r>
              <a:rPr lang="en-US" sz="1000">
                <a:solidFill>
                  <a:schemeClr val="accent1"/>
                </a:solidFill>
                <a:sym typeface="Wingdings 3" panose="05040102010807070707" pitchFamily="18" charset="2"/>
              </a:rPr>
              <a:t> </a:t>
            </a:r>
            <a:r>
              <a:rPr lang="en-US" sz="1000">
                <a:cs typeface="Arial" panose="020B0604020202020204" pitchFamily="34" charset="0"/>
              </a:rPr>
              <a:t>Introduction to FortiGate and the Security Fabric</a:t>
            </a:r>
            <a:endParaRPr lang="en-US" sz="1000" dirty="0">
              <a:cs typeface="Arial" panose="020B0604020202020204" pitchFamily="34"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880745">
              <a:defRPr/>
            </a:pPr>
            <a:r>
              <a:rPr lang="en-US" dirty="0"/>
              <a:t>Link aggregation logically binds multiple physical interfaces into a single channel. Link aggregation increases bandwidth and provides redundancy between two network devices.</a:t>
            </a:r>
            <a:endParaRPr lang="en-US" dirty="0"/>
          </a:p>
          <a:p>
            <a:endParaRPr lang="en-CA" dirty="0"/>
          </a:p>
        </p:txBody>
      </p:sp>
      <p:sp>
        <p:nvSpPr>
          <p:cNvPr id="4" name="Header Placeholder 3"/>
          <p:cNvSpPr>
            <a:spLocks noGrp="1"/>
          </p:cNvSpPr>
          <p:nvPr>
            <p:ph type="hdr" sz="quarter" idx="10"/>
          </p:nvPr>
        </p:nvSpPr>
        <p:spPr/>
        <p:txBody>
          <a:bodyPr/>
          <a:lstStyle/>
          <a:p>
            <a:pPr algn="r"/>
            <a:r>
              <a:rPr lang="en-US" sz="1000">
                <a:solidFill>
                  <a:srgbClr val="DC291E"/>
                </a:solidFill>
                <a:sym typeface="Wingdings 3" panose="05040102010807070707" pitchFamily="18" charset="2"/>
              </a:rPr>
              <a:t></a:t>
            </a:r>
            <a:r>
              <a:rPr lang="en-US" sz="1000">
                <a:solidFill>
                  <a:schemeClr val="accent1"/>
                </a:solidFill>
                <a:sym typeface="Wingdings 3" panose="05040102010807070707" pitchFamily="18" charset="2"/>
              </a:rPr>
              <a:t> </a:t>
            </a:r>
            <a:r>
              <a:rPr lang="en-US" sz="1000">
                <a:cs typeface="Arial" panose="020B0604020202020204" pitchFamily="34" charset="0"/>
              </a:rPr>
              <a:t>Introduction to FortiGate and the Security Fabric</a:t>
            </a:r>
            <a:endParaRPr lang="en-US" sz="1000" dirty="0">
              <a:cs typeface="Arial" panose="020B0604020202020204" pitchFamily="34"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880745">
              <a:defRPr/>
            </a:pPr>
            <a:r>
              <a:rPr lang="en-CA" baseline="0" dirty="0"/>
              <a:t>Good job! You now have the knowledge to carry out some basic administrative tasks. Next, you’ll learn about </a:t>
            </a:r>
            <a:r>
              <a:rPr lang="en-CA" baseline="0"/>
              <a:t>built-in servers.</a:t>
            </a:r>
            <a:endParaRPr lang="en-CA" baseline="0" dirty="0"/>
          </a:p>
        </p:txBody>
      </p:sp>
      <p:sp>
        <p:nvSpPr>
          <p:cNvPr id="8" name="Header Placeholder 7"/>
          <p:cNvSpPr>
            <a:spLocks noGrp="1"/>
          </p:cNvSpPr>
          <p:nvPr>
            <p:ph type="hdr" sz="quarter" idx="10"/>
          </p:nvPr>
        </p:nvSpPr>
        <p:spPr/>
        <p:txBody>
          <a:bodyPr/>
          <a:lstStyle/>
          <a:p>
            <a:pPr algn="r"/>
            <a:r>
              <a:rPr lang="en-US" sz="1000">
                <a:solidFill>
                  <a:srgbClr val="DC291E"/>
                </a:solidFill>
                <a:sym typeface="Wingdings 3" panose="05040102010807070707" pitchFamily="18" charset="2"/>
              </a:rPr>
              <a:t></a:t>
            </a:r>
            <a:r>
              <a:rPr lang="en-US" sz="1000">
                <a:solidFill>
                  <a:schemeClr val="accent1"/>
                </a:solidFill>
                <a:sym typeface="Wingdings 3" panose="05040102010807070707" pitchFamily="18" charset="2"/>
              </a:rPr>
              <a:t> </a:t>
            </a:r>
            <a:r>
              <a:rPr lang="en-US" sz="1000">
                <a:cs typeface="Arial" panose="020B0604020202020204" pitchFamily="34" charset="0"/>
              </a:rPr>
              <a:t>Introduction to FortiGate and the Security Fabric</a:t>
            </a:r>
            <a:endParaRPr lang="en-US" sz="1000" dirty="0">
              <a:cs typeface="Arial" panose="020B0604020202020204" pitchFamily="34"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880745">
              <a:defRPr/>
            </a:pPr>
            <a:r>
              <a:rPr lang="en-CA" dirty="0"/>
              <a:t>After</a:t>
            </a:r>
            <a:r>
              <a:rPr lang="en-CA" baseline="0" dirty="0"/>
              <a:t> completing t</a:t>
            </a:r>
            <a:r>
              <a:rPr lang="en-CA" dirty="0"/>
              <a:t>his section, you should be able to:</a:t>
            </a:r>
            <a:endParaRPr lang="en-CA" dirty="0"/>
          </a:p>
          <a:p>
            <a:pPr marL="226060" indent="-226060" defTabSz="880745">
              <a:spcBef>
                <a:spcPts val="870"/>
              </a:spcBef>
              <a:buClr>
                <a:srgbClr val="A12D2D"/>
              </a:buClr>
              <a:buFont typeface="Arial" panose="020B0604020202020204" pitchFamily="34" charset="0"/>
              <a:buChar char="•"/>
              <a:defRPr/>
            </a:pPr>
            <a:r>
              <a:rPr lang="en-CA" dirty="0">
                <a:solidFill>
                  <a:srgbClr val="000000"/>
                </a:solidFill>
                <a:latin typeface="Arial" panose="020B0604020202020204"/>
                <a:cs typeface="+mn-cs"/>
              </a:rPr>
              <a:t>Enable the DHCP service on FortiGate</a:t>
            </a:r>
            <a:endParaRPr lang="en-CA" dirty="0">
              <a:solidFill>
                <a:srgbClr val="000000"/>
              </a:solidFill>
              <a:latin typeface="Arial" panose="020B0604020202020204"/>
              <a:cs typeface="+mn-cs"/>
            </a:endParaRPr>
          </a:p>
          <a:p>
            <a:pPr marL="226060" indent="-226060" defTabSz="880745">
              <a:spcBef>
                <a:spcPts val="870"/>
              </a:spcBef>
              <a:buClr>
                <a:srgbClr val="A12D2D"/>
              </a:buClr>
              <a:buFont typeface="Arial" panose="020B0604020202020204" pitchFamily="34" charset="0"/>
              <a:buChar char="•"/>
              <a:defRPr/>
            </a:pPr>
            <a:r>
              <a:rPr lang="en-CA" dirty="0">
                <a:solidFill>
                  <a:srgbClr val="000000"/>
                </a:solidFill>
                <a:latin typeface="Arial" panose="020B0604020202020204"/>
                <a:cs typeface="+mn-cs"/>
              </a:rPr>
              <a:t>Enable the DNS service on FortiGate</a:t>
            </a:r>
            <a:endParaRPr lang="en-CA" dirty="0">
              <a:solidFill>
                <a:srgbClr val="000000"/>
              </a:solidFill>
              <a:latin typeface="Arial" panose="020B0604020202020204"/>
              <a:cs typeface="+mn-cs"/>
            </a:endParaRPr>
          </a:p>
          <a:p>
            <a:pPr marL="226060" indent="-226060" defTabSz="880745">
              <a:spcBef>
                <a:spcPts val="870"/>
              </a:spcBef>
              <a:buClr>
                <a:srgbClr val="A12D2D"/>
              </a:buClr>
              <a:buFont typeface="Arial" panose="020B0604020202020204" pitchFamily="34" charset="0"/>
              <a:buChar char="•"/>
              <a:defRPr/>
            </a:pPr>
            <a:r>
              <a:rPr lang="en-CA" dirty="0">
                <a:solidFill>
                  <a:srgbClr val="000000"/>
                </a:solidFill>
                <a:latin typeface="Arial" panose="020B0604020202020204"/>
                <a:cs typeface="+mn-cs"/>
              </a:rPr>
              <a:t>Understand the configuration possibilities and some of their implications</a:t>
            </a:r>
            <a:endParaRPr lang="en-CA" dirty="0">
              <a:solidFill>
                <a:srgbClr val="000000"/>
              </a:solidFill>
              <a:latin typeface="Arial" panose="020B0604020202020204"/>
              <a:cs typeface="+mn-cs"/>
            </a:endParaRPr>
          </a:p>
          <a:p>
            <a:endParaRPr lang="en-CA" dirty="0"/>
          </a:p>
          <a:p>
            <a:r>
              <a:rPr lang="en-CA" baseline="0" dirty="0"/>
              <a:t>By demonstrating competence in implementing the DHCP and DNS built-in servers you will know how to provide these services through FortiGate.</a:t>
            </a:r>
            <a:endParaRPr lang="en-CA" dirty="0"/>
          </a:p>
        </p:txBody>
      </p:sp>
      <p:sp>
        <p:nvSpPr>
          <p:cNvPr id="8" name="Header Placeholder 7"/>
          <p:cNvSpPr>
            <a:spLocks noGrp="1"/>
          </p:cNvSpPr>
          <p:nvPr>
            <p:ph type="hdr" sz="quarter" idx="10"/>
          </p:nvPr>
        </p:nvSpPr>
        <p:spPr/>
        <p:txBody>
          <a:bodyPr/>
          <a:lstStyle/>
          <a:p>
            <a:pPr algn="r"/>
            <a:r>
              <a:rPr lang="en-US" sz="1000">
                <a:solidFill>
                  <a:srgbClr val="DC291E"/>
                </a:solidFill>
                <a:sym typeface="Wingdings 3" panose="05040102010807070707" pitchFamily="18" charset="2"/>
              </a:rPr>
              <a:t></a:t>
            </a:r>
            <a:r>
              <a:rPr lang="en-US" sz="1000">
                <a:solidFill>
                  <a:schemeClr val="accent1"/>
                </a:solidFill>
                <a:sym typeface="Wingdings 3" panose="05040102010807070707" pitchFamily="18" charset="2"/>
              </a:rPr>
              <a:t> </a:t>
            </a:r>
            <a:r>
              <a:rPr lang="en-US" sz="1000">
                <a:cs typeface="Arial" panose="020B0604020202020204" pitchFamily="34" charset="0"/>
              </a:rPr>
              <a:t>Introduction to FortiGate and the Security Fabric</a:t>
            </a:r>
            <a:endParaRPr lang="en-US" sz="1000" dirty="0">
              <a:cs typeface="Arial" panose="020B0604020202020204" pitchFamily="34"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5" name="Rectangle 3"/>
          <p:cNvSpPr>
            <a:spLocks noGrp="1" noChangeArrowheads="1"/>
          </p:cNvSpPr>
          <p:nvPr>
            <p:ph type="body" idx="1"/>
          </p:nvPr>
        </p:nvSpPr>
        <p:spPr/>
        <p:txBody>
          <a:bodyPr/>
          <a:lstStyle/>
          <a:p>
            <a:r>
              <a:rPr lang="en-US" b="0" kern="1200" dirty="0">
                <a:solidFill>
                  <a:schemeClr val="tx1"/>
                </a:solidFill>
                <a:effectLst/>
              </a:rPr>
              <a:t>Wireless clients are</a:t>
            </a:r>
            <a:r>
              <a:rPr lang="en-US" b="0" kern="1200" baseline="0" dirty="0">
                <a:solidFill>
                  <a:schemeClr val="tx1"/>
                </a:solidFill>
                <a:effectLst/>
              </a:rPr>
              <a:t> not</a:t>
            </a:r>
            <a:r>
              <a:rPr lang="en-US" b="0" kern="1200" dirty="0">
                <a:solidFill>
                  <a:schemeClr val="tx1"/>
                </a:solidFill>
                <a:effectLst/>
              </a:rPr>
              <a:t> the only ones that can use FortiGate as their DHCP server.</a:t>
            </a:r>
            <a:endParaRPr lang="en-US" b="0" kern="1200" dirty="0">
              <a:solidFill>
                <a:schemeClr val="tx1"/>
              </a:solidFill>
              <a:effectLst/>
            </a:endParaRPr>
          </a:p>
          <a:p>
            <a:endParaRPr lang="en-US" b="0" kern="1200" dirty="0">
              <a:solidFill>
                <a:schemeClr val="tx1"/>
              </a:solidFill>
              <a:effectLst/>
            </a:endParaRPr>
          </a:p>
          <a:p>
            <a:pPr defTabSz="880745">
              <a:defRPr/>
            </a:pPr>
            <a:r>
              <a:rPr lang="en-US" b="0" kern="1200" dirty="0">
                <a:solidFill>
                  <a:schemeClr val="tx1"/>
                </a:solidFill>
                <a:effectLst/>
              </a:rPr>
              <a:t>For</a:t>
            </a:r>
            <a:r>
              <a:rPr lang="en-US" b="0" kern="1200" baseline="0" dirty="0">
                <a:solidFill>
                  <a:schemeClr val="tx1"/>
                </a:solidFill>
                <a:effectLst/>
              </a:rPr>
              <a:t> an interface (such as port3), s</a:t>
            </a:r>
            <a:r>
              <a:rPr lang="en-US" b="0" kern="1200" dirty="0">
                <a:solidFill>
                  <a:schemeClr val="tx1"/>
                </a:solidFill>
                <a:effectLst/>
              </a:rPr>
              <a:t>elect the </a:t>
            </a:r>
            <a:r>
              <a:rPr lang="en-US" b="1" i="0" kern="1200" dirty="0">
                <a:solidFill>
                  <a:schemeClr val="tx1"/>
                </a:solidFill>
                <a:effectLst/>
              </a:rPr>
              <a:t>Manual</a:t>
            </a:r>
            <a:r>
              <a:rPr lang="en-US" b="0" kern="1200" dirty="0">
                <a:solidFill>
                  <a:schemeClr val="tx1"/>
                </a:solidFill>
                <a:effectLst/>
              </a:rPr>
              <a:t> option, enter a static IP, and then enable the </a:t>
            </a:r>
            <a:r>
              <a:rPr lang="en-US" b="1" i="0" kern="1200" dirty="0">
                <a:solidFill>
                  <a:schemeClr val="tx1"/>
                </a:solidFill>
                <a:effectLst/>
              </a:rPr>
              <a:t>DHCP Server </a:t>
            </a:r>
            <a:r>
              <a:rPr lang="en-US" b="0" kern="1200" dirty="0">
                <a:solidFill>
                  <a:schemeClr val="tx1"/>
                </a:solidFill>
                <a:effectLst/>
              </a:rPr>
              <a:t>option. Options for the built-in DHCP server will appear,</a:t>
            </a:r>
            <a:r>
              <a:rPr lang="en-US" b="0" kern="1200" baseline="0" dirty="0">
                <a:solidFill>
                  <a:schemeClr val="tx1"/>
                </a:solidFill>
                <a:effectLst/>
              </a:rPr>
              <a:t> including provisioning features, such as DHCP options and MAC reservation. </a:t>
            </a:r>
            <a:r>
              <a:rPr lang="en-CA" b="0" kern="1200" baseline="0" dirty="0">
                <a:solidFill>
                  <a:schemeClr val="tx1"/>
                </a:solidFill>
                <a:effectLst/>
              </a:rPr>
              <a:t>You can also block specific MAC addresses from receiving an IP address.</a:t>
            </a:r>
            <a:r>
              <a:rPr lang="en-US" b="0" kern="1200" baseline="0" dirty="0">
                <a:solidFill>
                  <a:schemeClr val="tx1"/>
                </a:solidFill>
                <a:effectLst/>
              </a:rPr>
              <a:t> Note that in the screenshot on the right side of the slide, in the </a:t>
            </a:r>
            <a:r>
              <a:rPr lang="en-US" b="1" kern="1200" baseline="0" dirty="0">
                <a:solidFill>
                  <a:schemeClr val="tx1"/>
                </a:solidFill>
                <a:effectLst/>
              </a:rPr>
              <a:t>MAC Reservation + Access Control </a:t>
            </a:r>
            <a:r>
              <a:rPr lang="en-US" b="0" kern="1200" baseline="0" dirty="0">
                <a:solidFill>
                  <a:schemeClr val="tx1"/>
                </a:solidFill>
                <a:effectLst/>
              </a:rPr>
              <a:t>section, in the </a:t>
            </a:r>
            <a:r>
              <a:rPr lang="en-US" b="1" kern="1200" baseline="0" dirty="0">
                <a:solidFill>
                  <a:schemeClr val="tx1"/>
                </a:solidFill>
                <a:effectLst/>
              </a:rPr>
              <a:t>Action or IP </a:t>
            </a:r>
            <a:r>
              <a:rPr lang="en-US" b="0" kern="1200" baseline="0" dirty="0">
                <a:solidFill>
                  <a:schemeClr val="tx1"/>
                </a:solidFill>
                <a:effectLst/>
              </a:rPr>
              <a:t>column, that the drop-down list provides three options: </a:t>
            </a:r>
            <a:endParaRPr lang="en-US" b="0" kern="1200" baseline="0" dirty="0">
              <a:solidFill>
                <a:schemeClr val="tx1"/>
              </a:solidFill>
              <a:effectLst/>
            </a:endParaRPr>
          </a:p>
          <a:p>
            <a:pPr marL="171450" indent="-171450" defTabSz="880745">
              <a:buFont typeface="Arial" panose="020B0604020202020204" pitchFamily="34" charset="0"/>
              <a:buChar char="•"/>
              <a:defRPr/>
            </a:pPr>
            <a:r>
              <a:rPr lang="en-US" b="1" kern="1200" baseline="0" dirty="0">
                <a:solidFill>
                  <a:schemeClr val="tx1"/>
                </a:solidFill>
                <a:effectLst/>
              </a:rPr>
              <a:t>Reserve IP</a:t>
            </a:r>
            <a:r>
              <a:rPr lang="en-US" b="0" kern="1200" baseline="0" dirty="0">
                <a:solidFill>
                  <a:schemeClr val="tx1"/>
                </a:solidFill>
                <a:effectLst/>
              </a:rPr>
              <a:t>:</a:t>
            </a:r>
            <a:r>
              <a:rPr lang="en-US" b="1" kern="1200" baseline="0" dirty="0">
                <a:solidFill>
                  <a:schemeClr val="tx1"/>
                </a:solidFill>
                <a:effectLst/>
              </a:rPr>
              <a:t> </a:t>
            </a:r>
            <a:r>
              <a:rPr lang="en-US" b="0" kern="1200" baseline="0" dirty="0">
                <a:solidFill>
                  <a:schemeClr val="tx1"/>
                </a:solidFill>
                <a:effectLst/>
              </a:rPr>
              <a:t>allows you to bind a specific IP to a MAC address.</a:t>
            </a:r>
            <a:endParaRPr lang="en-US" b="0" kern="1200" baseline="0" dirty="0">
              <a:solidFill>
                <a:schemeClr val="tx1"/>
              </a:solidFill>
              <a:effectLst/>
            </a:endParaRPr>
          </a:p>
          <a:p>
            <a:pPr marL="171450" indent="-171450" defTabSz="880745">
              <a:buFont typeface="Arial" panose="020B0604020202020204" pitchFamily="34" charset="0"/>
              <a:buChar char="•"/>
              <a:defRPr/>
            </a:pPr>
            <a:r>
              <a:rPr lang="en-US" b="1" kern="1200" baseline="0" dirty="0">
                <a:solidFill>
                  <a:schemeClr val="tx1"/>
                </a:solidFill>
                <a:effectLst/>
              </a:rPr>
              <a:t>Assign IP</a:t>
            </a:r>
            <a:r>
              <a:rPr lang="en-US" b="0" kern="1200" baseline="0" dirty="0">
                <a:solidFill>
                  <a:schemeClr val="tx1"/>
                </a:solidFill>
                <a:effectLst/>
              </a:rPr>
              <a:t>:</a:t>
            </a:r>
            <a:r>
              <a:rPr lang="en-US" b="1" kern="1200" baseline="0" dirty="0">
                <a:solidFill>
                  <a:schemeClr val="tx1"/>
                </a:solidFill>
                <a:effectLst/>
              </a:rPr>
              <a:t> </a:t>
            </a:r>
            <a:r>
              <a:rPr lang="en-US" b="0" kern="1200" baseline="0" dirty="0">
                <a:solidFill>
                  <a:schemeClr val="tx1"/>
                </a:solidFill>
                <a:effectLst/>
              </a:rPr>
              <a:t>permits the DHCP server to assign </a:t>
            </a:r>
            <a:r>
              <a:rPr lang="en-CA" b="0" kern="1200" baseline="0" dirty="0">
                <a:solidFill>
                  <a:schemeClr val="tx1"/>
                </a:solidFill>
                <a:effectLst/>
              </a:rPr>
              <a:t>from its pool of addresses to the identified MAC address. A device receiving an IP address will always receive the same address provided that its lease has not expired.</a:t>
            </a:r>
            <a:endParaRPr lang="en-US" b="0" kern="1200" dirty="0">
              <a:solidFill>
                <a:schemeClr val="tx1"/>
              </a:solidFill>
              <a:effectLst/>
              <a:ea typeface="+mn-ea"/>
              <a:cs typeface="Arial" panose="020B0604020202020204" pitchFamily="34" charset="0"/>
            </a:endParaRPr>
          </a:p>
          <a:p>
            <a:pPr marL="171450" indent="-171450" defTabSz="880745">
              <a:buFont typeface="Arial" panose="020B0604020202020204" pitchFamily="34" charset="0"/>
              <a:buChar char="•"/>
              <a:defRPr/>
            </a:pPr>
            <a:r>
              <a:rPr lang="en-US" b="1" kern="1200" baseline="0" dirty="0">
                <a:solidFill>
                  <a:schemeClr val="tx1"/>
                </a:solidFill>
                <a:effectLst/>
              </a:rPr>
              <a:t>Block</a:t>
            </a:r>
            <a:r>
              <a:rPr lang="en-US" b="0" kern="1200" baseline="0" dirty="0">
                <a:solidFill>
                  <a:schemeClr val="tx1"/>
                </a:solidFill>
                <a:effectLst/>
              </a:rPr>
              <a:t>: the computer with the identified MAC address and the </a:t>
            </a:r>
            <a:r>
              <a:rPr lang="en-US" b="1" kern="1200" baseline="0" dirty="0">
                <a:solidFill>
                  <a:schemeClr val="tx1"/>
                </a:solidFill>
                <a:effectLst/>
              </a:rPr>
              <a:t>Block</a:t>
            </a:r>
            <a:r>
              <a:rPr lang="en-US" b="0" kern="1200" baseline="0" dirty="0">
                <a:solidFill>
                  <a:schemeClr val="tx1"/>
                </a:solidFill>
                <a:effectLst/>
              </a:rPr>
              <a:t> option will not receive an IP address.</a:t>
            </a:r>
            <a:endParaRPr lang="en-US" b="0" dirty="0"/>
          </a:p>
        </p:txBody>
      </p:sp>
      <p:sp>
        <p:nvSpPr>
          <p:cNvPr id="5" name="Slide Image Placeholder 4"/>
          <p:cNvSpPr>
            <a:spLocks noGrp="1" noRot="1" noChangeAspect="1"/>
          </p:cNvSpPr>
          <p:nvPr>
            <p:ph type="sldImg"/>
          </p:nvPr>
        </p:nvSpPr>
        <p:spPr/>
      </p:sp>
      <p:sp>
        <p:nvSpPr>
          <p:cNvPr id="7" name="Header Placeholder 6"/>
          <p:cNvSpPr>
            <a:spLocks noGrp="1"/>
          </p:cNvSpPr>
          <p:nvPr>
            <p:ph type="hdr" sz="quarter" idx="10"/>
          </p:nvPr>
        </p:nvSpPr>
        <p:spPr/>
        <p:txBody>
          <a:bodyPr/>
          <a:lstStyle/>
          <a:p>
            <a:pPr algn="r"/>
            <a:r>
              <a:rPr lang="en-US" sz="1000">
                <a:solidFill>
                  <a:srgbClr val="DC291E"/>
                </a:solidFill>
                <a:sym typeface="Wingdings 3" panose="05040102010807070707" pitchFamily="18" charset="2"/>
              </a:rPr>
              <a:t></a:t>
            </a:r>
            <a:r>
              <a:rPr lang="en-US" sz="1000">
                <a:solidFill>
                  <a:schemeClr val="accent1"/>
                </a:solidFill>
                <a:sym typeface="Wingdings 3" panose="05040102010807070707" pitchFamily="18" charset="2"/>
              </a:rPr>
              <a:t> </a:t>
            </a:r>
            <a:r>
              <a:rPr lang="en-US" sz="1000">
                <a:cs typeface="Arial" panose="020B0604020202020204" pitchFamily="34" charset="0"/>
              </a:rPr>
              <a:t>Introduction to FortiGate and the Security Fabric</a:t>
            </a:r>
            <a:endParaRPr lang="en-US" sz="1000" dirty="0">
              <a:cs typeface="Arial" panose="020B0604020202020204" pitchFamily="34"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CA" b="0" kern="1200" dirty="0">
                <a:solidFill>
                  <a:schemeClr val="tx1"/>
                </a:solidFill>
                <a:effectLst/>
                <a:ea typeface="+mn-ea"/>
                <a:cs typeface="Arial" panose="020B0604020202020204" pitchFamily="34" charset="0"/>
              </a:rPr>
              <a:t>For the built-in DHCP server, you can reserve specific IP addresses for devices with specific MAC addresses. </a:t>
            </a:r>
            <a:endParaRPr lang="en-CA" b="0" kern="1200" dirty="0">
              <a:solidFill>
                <a:schemeClr val="tx1"/>
              </a:solidFill>
              <a:effectLst/>
              <a:ea typeface="+mn-ea"/>
              <a:cs typeface="Arial" panose="020B0604020202020204" pitchFamily="34" charset="0"/>
            </a:endParaRPr>
          </a:p>
          <a:p>
            <a:endParaRPr lang="en-CA" b="0" kern="1200" dirty="0">
              <a:solidFill>
                <a:schemeClr val="tx1"/>
              </a:solidFill>
              <a:effectLst/>
              <a:ea typeface="+mn-ea"/>
              <a:cs typeface="Arial" panose="020B0604020202020204" pitchFamily="34" charset="0"/>
            </a:endParaRPr>
          </a:p>
          <a:p>
            <a:r>
              <a:rPr lang="en-CA" b="0" kern="1200" dirty="0">
                <a:solidFill>
                  <a:schemeClr val="tx1"/>
                </a:solidFill>
                <a:effectLst/>
                <a:ea typeface="+mn-ea"/>
                <a:cs typeface="Arial" panose="020B0604020202020204" pitchFamily="34" charset="0"/>
              </a:rPr>
              <a:t>The action for </a:t>
            </a:r>
            <a:r>
              <a:rPr lang="en-CA" b="1" kern="1200" dirty="0">
                <a:solidFill>
                  <a:schemeClr val="tx1"/>
                </a:solidFill>
                <a:effectLst/>
                <a:ea typeface="+mn-ea"/>
                <a:cs typeface="Arial" panose="020B0604020202020204" pitchFamily="34" charset="0"/>
              </a:rPr>
              <a:t>Unknown MAC Addresses </a:t>
            </a:r>
            <a:r>
              <a:rPr lang="en-CA" b="0" kern="1200" dirty="0">
                <a:solidFill>
                  <a:schemeClr val="tx1"/>
                </a:solidFill>
                <a:effectLst/>
                <a:ea typeface="+mn-ea"/>
                <a:cs typeface="Arial" panose="020B0604020202020204" pitchFamily="34" charset="0"/>
              </a:rPr>
              <a:t>defines what FortiGate's DHCP server will do when it gets a request from a MAC address not explicitly listed.</a:t>
            </a:r>
            <a:endParaRPr lang="en-CA" b="0" kern="1200" dirty="0">
              <a:solidFill>
                <a:schemeClr val="tx1"/>
              </a:solidFill>
              <a:effectLst/>
              <a:ea typeface="+mn-ea"/>
              <a:cs typeface="Arial" panose="020B0604020202020204" pitchFamily="34" charset="0"/>
            </a:endParaRPr>
          </a:p>
        </p:txBody>
      </p:sp>
      <p:sp>
        <p:nvSpPr>
          <p:cNvPr id="7" name="Slide Image Placeholder 6"/>
          <p:cNvSpPr>
            <a:spLocks noGrp="1" noRot="1" noChangeAspect="1"/>
          </p:cNvSpPr>
          <p:nvPr>
            <p:ph type="sldImg"/>
          </p:nvPr>
        </p:nvSpPr>
        <p:spPr/>
      </p:sp>
      <p:sp>
        <p:nvSpPr>
          <p:cNvPr id="8" name="Header Placeholder 7"/>
          <p:cNvSpPr>
            <a:spLocks noGrp="1"/>
          </p:cNvSpPr>
          <p:nvPr>
            <p:ph type="hdr" sz="quarter" idx="10"/>
          </p:nvPr>
        </p:nvSpPr>
        <p:spPr/>
        <p:txBody>
          <a:bodyPr/>
          <a:lstStyle/>
          <a:p>
            <a:pPr algn="r"/>
            <a:r>
              <a:rPr lang="en-US" sz="1000">
                <a:solidFill>
                  <a:srgbClr val="DC291E"/>
                </a:solidFill>
                <a:sym typeface="Wingdings 3" panose="05040102010807070707" pitchFamily="18" charset="2"/>
              </a:rPr>
              <a:t></a:t>
            </a:r>
            <a:r>
              <a:rPr lang="en-US" sz="1000">
                <a:solidFill>
                  <a:schemeClr val="accent1"/>
                </a:solidFill>
                <a:sym typeface="Wingdings 3" panose="05040102010807070707" pitchFamily="18" charset="2"/>
              </a:rPr>
              <a:t> </a:t>
            </a:r>
            <a:r>
              <a:rPr lang="en-US" sz="1000">
                <a:cs typeface="Arial" panose="020B0604020202020204" pitchFamily="34" charset="0"/>
              </a:rPr>
              <a:t>Introduction to FortiGate and the Security Fabric</a:t>
            </a:r>
            <a:endParaRPr lang="en-US" sz="1000" dirty="0">
              <a:cs typeface="Arial" panose="020B0604020202020204" pitchFamily="34"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7" name="Rectangle 3"/>
          <p:cNvSpPr>
            <a:spLocks noGrp="1" noChangeArrowheads="1"/>
          </p:cNvSpPr>
          <p:nvPr>
            <p:ph type="body" idx="1"/>
          </p:nvPr>
        </p:nvSpPr>
        <p:spPr/>
        <p:txBody>
          <a:bodyPr/>
          <a:lstStyle/>
          <a:p>
            <a:r>
              <a:rPr lang="en-US" b="0" kern="1200" dirty="0">
                <a:solidFill>
                  <a:schemeClr val="tx1"/>
                </a:solidFill>
                <a:effectLst/>
                <a:ea typeface="+mn-ea"/>
                <a:cs typeface="Arial" panose="020B0604020202020204" pitchFamily="34" charset="0"/>
              </a:rPr>
              <a:t>As with DHCP, you can also configure FortiGate to act as your local DNS server. You can enable and configure DNS separately on each interface.</a:t>
            </a:r>
            <a:endParaRPr lang="en-US" b="0" kern="1200" dirty="0">
              <a:solidFill>
                <a:schemeClr val="tx1"/>
              </a:solidFill>
              <a:effectLst/>
              <a:ea typeface="+mn-ea"/>
              <a:cs typeface="Arial" panose="020B0604020202020204" pitchFamily="34" charset="0"/>
            </a:endParaRPr>
          </a:p>
          <a:p>
            <a:endParaRPr lang="en-US" b="0" kern="1200" dirty="0">
              <a:solidFill>
                <a:schemeClr val="tx1"/>
              </a:solidFill>
              <a:effectLst/>
              <a:ea typeface="+mn-ea"/>
              <a:cs typeface="Arial" panose="020B0604020202020204" pitchFamily="34" charset="0"/>
            </a:endParaRPr>
          </a:p>
          <a:p>
            <a:r>
              <a:rPr lang="en-US" b="0" kern="1200" dirty="0">
                <a:solidFill>
                  <a:schemeClr val="tx1"/>
                </a:solidFill>
                <a:effectLst/>
                <a:ea typeface="+mn-ea"/>
                <a:cs typeface="Arial" panose="020B0604020202020204" pitchFamily="34" charset="0"/>
              </a:rPr>
              <a:t>A local DNS server can improve performance for your FortiMail or other devices that use DNS queries frequently. If your FortiGate offers DHCP to your local network, DHCP can be used to configure those hosts to use FortiGate as both the gateway and DNS server.</a:t>
            </a:r>
            <a:endParaRPr lang="en-US" b="0" kern="1200" dirty="0">
              <a:solidFill>
                <a:schemeClr val="tx1"/>
              </a:solidFill>
              <a:effectLst/>
              <a:ea typeface="+mn-ea"/>
              <a:cs typeface="Arial" panose="020B0604020202020204" pitchFamily="34" charset="0"/>
            </a:endParaRPr>
          </a:p>
          <a:p>
            <a:endParaRPr lang="en-US" b="0" kern="1200" dirty="0">
              <a:solidFill>
                <a:schemeClr val="tx1"/>
              </a:solidFill>
              <a:effectLst/>
              <a:ea typeface="+mn-ea"/>
              <a:cs typeface="Arial" panose="020B0604020202020204" pitchFamily="34" charset="0"/>
            </a:endParaRPr>
          </a:p>
          <a:p>
            <a:r>
              <a:rPr lang="en-US" b="0" kern="1200" dirty="0">
                <a:solidFill>
                  <a:schemeClr val="tx1"/>
                </a:solidFill>
                <a:effectLst/>
                <a:ea typeface="+mn-ea"/>
                <a:cs typeface="Arial" panose="020B0604020202020204" pitchFamily="34" charset="0"/>
              </a:rPr>
              <a:t>FortiGate can answer DNS queries in one of three ways: </a:t>
            </a:r>
            <a:endParaRPr lang="en-US" b="0" kern="1200" dirty="0">
              <a:solidFill>
                <a:schemeClr val="tx1"/>
              </a:solidFill>
              <a:effectLst/>
              <a:ea typeface="+mn-ea"/>
              <a:cs typeface="Arial" panose="020B0604020202020204" pitchFamily="34" charset="0"/>
            </a:endParaRPr>
          </a:p>
          <a:p>
            <a:endParaRPr lang="en-US" b="0" kern="1200" dirty="0">
              <a:solidFill>
                <a:schemeClr val="tx1"/>
              </a:solidFill>
              <a:effectLst/>
              <a:ea typeface="+mn-ea"/>
              <a:cs typeface="Arial" panose="020B0604020202020204" pitchFamily="34" charset="0"/>
            </a:endParaRPr>
          </a:p>
          <a:p>
            <a:pPr marL="165100" indent="-165100">
              <a:buFont typeface="Arial" panose="020B0604020202020204" pitchFamily="34" charset="0"/>
              <a:buChar char="•"/>
            </a:pPr>
            <a:r>
              <a:rPr lang="en-CA" b="0" kern="1200" dirty="0">
                <a:solidFill>
                  <a:schemeClr val="tx1"/>
                </a:solidFill>
                <a:effectLst/>
                <a:ea typeface="+mn-ea"/>
                <a:cs typeface="Arial" panose="020B0604020202020204" pitchFamily="34" charset="0"/>
              </a:rPr>
              <a:t>Forward: relays all queries to a separate DNS server (that you have configured in </a:t>
            </a:r>
            <a:r>
              <a:rPr lang="en-CA" b="1" kern="1200" dirty="0">
                <a:solidFill>
                  <a:schemeClr val="tx1"/>
                </a:solidFill>
                <a:effectLst/>
                <a:ea typeface="+mn-ea"/>
                <a:cs typeface="Arial" panose="020B0604020202020204" pitchFamily="34" charset="0"/>
              </a:rPr>
              <a:t>Network</a:t>
            </a:r>
            <a:r>
              <a:rPr lang="en-CA" b="0" kern="1200" dirty="0">
                <a:solidFill>
                  <a:schemeClr val="tx1"/>
                </a:solidFill>
                <a:effectLst/>
                <a:ea typeface="+mn-ea"/>
                <a:cs typeface="Arial" panose="020B0604020202020204" pitchFamily="34" charset="0"/>
              </a:rPr>
              <a:t> &gt; </a:t>
            </a:r>
            <a:r>
              <a:rPr lang="en-CA" b="1" kern="1200" dirty="0">
                <a:solidFill>
                  <a:schemeClr val="tx1"/>
                </a:solidFill>
                <a:effectLst/>
                <a:ea typeface="+mn-ea"/>
                <a:cs typeface="Arial" panose="020B0604020202020204" pitchFamily="34" charset="0"/>
              </a:rPr>
              <a:t>DNS</a:t>
            </a:r>
            <a:r>
              <a:rPr lang="en-CA" b="0" kern="1200" dirty="0">
                <a:solidFill>
                  <a:schemeClr val="tx1"/>
                </a:solidFill>
                <a:effectLst/>
                <a:ea typeface="+mn-ea"/>
                <a:cs typeface="Arial" panose="020B0604020202020204" pitchFamily="34" charset="0"/>
              </a:rPr>
              <a:t>); that is, acting as a DNS relay instead of a DNS server.</a:t>
            </a:r>
            <a:endParaRPr lang="en-CA" b="0" kern="1200" dirty="0">
              <a:solidFill>
                <a:schemeClr val="tx1"/>
              </a:solidFill>
              <a:effectLst/>
              <a:ea typeface="+mn-ea"/>
              <a:cs typeface="Arial" panose="020B0604020202020204" pitchFamily="34" charset="0"/>
            </a:endParaRPr>
          </a:p>
          <a:p>
            <a:pPr marL="165100" indent="-165100">
              <a:buFont typeface="Arial" panose="020B0604020202020204" pitchFamily="34" charset="0"/>
              <a:buChar char="•"/>
            </a:pPr>
            <a:r>
              <a:rPr lang="en-CA" b="0" kern="1200" dirty="0">
                <a:solidFill>
                  <a:schemeClr val="tx1"/>
                </a:solidFill>
                <a:effectLst/>
                <a:ea typeface="+mn-ea"/>
                <a:cs typeface="Arial" panose="020B0604020202020204" pitchFamily="34" charset="0"/>
              </a:rPr>
              <a:t>Non-Recursive: replies to queries for items in FortiGate's DNS databases; does not forward unresolvable queries.</a:t>
            </a:r>
            <a:endParaRPr lang="en-CA" b="0" kern="1200" dirty="0">
              <a:solidFill>
                <a:schemeClr val="tx1"/>
              </a:solidFill>
              <a:effectLst/>
              <a:ea typeface="+mn-ea"/>
              <a:cs typeface="Arial" panose="020B0604020202020204" pitchFamily="34" charset="0"/>
            </a:endParaRPr>
          </a:p>
          <a:p>
            <a:pPr marL="165100" indent="-165100">
              <a:buFont typeface="Arial" panose="020B0604020202020204" pitchFamily="34" charset="0"/>
              <a:buChar char="•"/>
            </a:pPr>
            <a:r>
              <a:rPr lang="en-CA" b="0" kern="1200" dirty="0">
                <a:solidFill>
                  <a:schemeClr val="tx1"/>
                </a:solidFill>
                <a:effectLst/>
                <a:ea typeface="+mn-ea"/>
                <a:cs typeface="Arial" panose="020B0604020202020204" pitchFamily="34" charset="0"/>
              </a:rPr>
              <a:t>Recursive: replies to queries for items in FortiGate's DNS databases; forwards all other queries to a separate DNS server for resolution.</a:t>
            </a:r>
            <a:endParaRPr lang="en-CA" b="0" kern="1200" dirty="0">
              <a:solidFill>
                <a:schemeClr val="tx1"/>
              </a:solidFill>
              <a:effectLst/>
              <a:ea typeface="+mn-ea"/>
              <a:cs typeface="Arial" panose="020B0604020202020204" pitchFamily="34" charset="0"/>
            </a:endParaRPr>
          </a:p>
          <a:p>
            <a:pPr marL="165100" indent="-165100">
              <a:buFont typeface="Arial" panose="020B0604020202020204" pitchFamily="34" charset="0"/>
              <a:buChar char="•"/>
            </a:pPr>
            <a:endParaRPr lang="en-US" b="0" kern="1200" dirty="0">
              <a:solidFill>
                <a:schemeClr val="tx1"/>
              </a:solidFill>
              <a:effectLst/>
              <a:ea typeface="+mn-ea"/>
              <a:cs typeface="Arial" panose="020B0604020202020204" pitchFamily="34" charset="0"/>
            </a:endParaRPr>
          </a:p>
          <a:p>
            <a:r>
              <a:rPr lang="en-US" b="0" kern="1200" dirty="0">
                <a:solidFill>
                  <a:schemeClr val="tx1"/>
                </a:solidFill>
                <a:effectLst/>
                <a:ea typeface="+mn-ea"/>
                <a:cs typeface="Arial" panose="020B0604020202020204" pitchFamily="34" charset="0"/>
              </a:rPr>
              <a:t>You can configure all modes on the GUI or CLI.</a:t>
            </a:r>
            <a:endParaRPr lang="en-US" b="0" kern="1200" dirty="0">
              <a:solidFill>
                <a:schemeClr val="tx1"/>
              </a:solidFill>
              <a:effectLst/>
              <a:ea typeface="+mn-ea"/>
              <a:cs typeface="Arial" panose="020B0604020202020204" pitchFamily="34" charset="0"/>
            </a:endParaRPr>
          </a:p>
        </p:txBody>
      </p:sp>
      <p:sp>
        <p:nvSpPr>
          <p:cNvPr id="5" name="Slide Image Placeholder 4"/>
          <p:cNvSpPr>
            <a:spLocks noGrp="1" noRot="1" noChangeAspect="1"/>
          </p:cNvSpPr>
          <p:nvPr>
            <p:ph type="sldImg"/>
          </p:nvPr>
        </p:nvSpPr>
        <p:spPr/>
      </p:sp>
      <p:sp>
        <p:nvSpPr>
          <p:cNvPr id="7" name="Header Placeholder 6"/>
          <p:cNvSpPr>
            <a:spLocks noGrp="1"/>
          </p:cNvSpPr>
          <p:nvPr>
            <p:ph type="hdr" sz="quarter" idx="10"/>
          </p:nvPr>
        </p:nvSpPr>
        <p:spPr/>
        <p:txBody>
          <a:bodyPr/>
          <a:lstStyle/>
          <a:p>
            <a:pPr algn="r"/>
            <a:r>
              <a:rPr lang="en-US" sz="1000">
                <a:solidFill>
                  <a:srgbClr val="DC291E"/>
                </a:solidFill>
                <a:sym typeface="Wingdings 3" panose="05040102010807070707" pitchFamily="18" charset="2"/>
              </a:rPr>
              <a:t></a:t>
            </a:r>
            <a:r>
              <a:rPr lang="en-US" sz="1000">
                <a:solidFill>
                  <a:schemeClr val="accent1"/>
                </a:solidFill>
                <a:sym typeface="Wingdings 3" panose="05040102010807070707" pitchFamily="18" charset="2"/>
              </a:rPr>
              <a:t> </a:t>
            </a:r>
            <a:r>
              <a:rPr lang="en-US" sz="1000">
                <a:cs typeface="Arial" panose="020B0604020202020204" pitchFamily="34" charset="0"/>
              </a:rPr>
              <a:t>Introduction to FortiGate and the Security Fabric</a:t>
            </a:r>
            <a:endParaRPr lang="en-US" sz="1000" dirty="0">
              <a:cs typeface="Arial" panose="020B0604020202020204" pitchFamily="34"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880745">
              <a:defRPr/>
            </a:pPr>
            <a:r>
              <a:rPr lang="en-CA" baseline="0" dirty="0"/>
              <a:t>After completing this section, you should be able to:</a:t>
            </a:r>
            <a:endParaRPr lang="en-CA" baseline="0" dirty="0"/>
          </a:p>
          <a:p>
            <a:pPr marL="171450" indent="-171450">
              <a:buFont typeface="Arial" panose="020B0604020202020204" pitchFamily="34" charset="0"/>
              <a:buChar char="•"/>
            </a:pPr>
            <a:r>
              <a:rPr lang="en-CA" dirty="0"/>
              <a:t>Identify platform design features of FortiGate</a:t>
            </a:r>
            <a:endParaRPr lang="en-CA" dirty="0"/>
          </a:p>
          <a:p>
            <a:pPr marL="171450" indent="-171450">
              <a:buFont typeface="Arial" panose="020B0604020202020204" pitchFamily="34" charset="0"/>
              <a:buChar char="•"/>
            </a:pPr>
            <a:r>
              <a:rPr lang="en-CA" dirty="0"/>
              <a:t>Identify features of FortiGate in virtualized networks and the cloud</a:t>
            </a:r>
            <a:endParaRPr lang="en-CA" i="1" dirty="0"/>
          </a:p>
          <a:p>
            <a:pPr defTabSz="880745">
              <a:defRPr/>
            </a:pPr>
            <a:endParaRPr lang="en-CA" dirty="0"/>
          </a:p>
          <a:p>
            <a:pPr defTabSz="880745">
              <a:defRPr/>
            </a:pPr>
            <a:r>
              <a:rPr lang="en-CA" baseline="0" dirty="0"/>
              <a:t>By demonstrating competence in identifying the platform design features of FortiGate, as well as the feature of FortiGate in virtualized networks and the cloud, you will be able to describe the fundamental components of FortiGate and explain the types of tasks that FortiGate can do.</a:t>
            </a:r>
            <a:endParaRPr lang="en-CA" baseline="0" dirty="0"/>
          </a:p>
          <a:p>
            <a:pPr defTabSz="880745">
              <a:defRPr/>
            </a:pPr>
            <a:endParaRPr lang="en-CA" dirty="0"/>
          </a:p>
        </p:txBody>
      </p:sp>
      <p:sp>
        <p:nvSpPr>
          <p:cNvPr id="8" name="Header Placeholder 7"/>
          <p:cNvSpPr>
            <a:spLocks noGrp="1"/>
          </p:cNvSpPr>
          <p:nvPr>
            <p:ph type="hdr" sz="quarter" idx="10"/>
          </p:nvPr>
        </p:nvSpPr>
        <p:spPr/>
        <p:txBody>
          <a:bodyPr/>
          <a:lstStyle/>
          <a:p>
            <a:pPr algn="r"/>
            <a:r>
              <a:rPr lang="en-US" sz="1000">
                <a:solidFill>
                  <a:srgbClr val="DC291E"/>
                </a:solidFill>
                <a:sym typeface="Wingdings 3" panose="05040102010807070707" pitchFamily="18" charset="2"/>
              </a:rPr>
              <a:t></a:t>
            </a:r>
            <a:r>
              <a:rPr lang="en-US" sz="1000">
                <a:solidFill>
                  <a:schemeClr val="accent1"/>
                </a:solidFill>
                <a:sym typeface="Wingdings 3" panose="05040102010807070707" pitchFamily="18" charset="2"/>
              </a:rPr>
              <a:t> </a:t>
            </a:r>
            <a:r>
              <a:rPr lang="en-US" sz="1000">
                <a:cs typeface="Arial" panose="020B0604020202020204" pitchFamily="34" charset="0"/>
              </a:rPr>
              <a:t>Introduction to FortiGate and the Security Fabric</a:t>
            </a:r>
            <a:endParaRPr lang="en-US" sz="1000" dirty="0">
              <a:cs typeface="Arial" panose="020B0604020202020204" pitchFamily="34"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CA" b="0" kern="1200" dirty="0">
                <a:solidFill>
                  <a:schemeClr val="tx1"/>
                </a:solidFill>
                <a:effectLst/>
              </a:rPr>
              <a:t>If you choose recursive, FortiGate queries its own database before forwarding unresolved requests to the external DNS servers.</a:t>
            </a:r>
            <a:endParaRPr lang="en-CA" b="0" kern="1200" dirty="0">
              <a:solidFill>
                <a:schemeClr val="tx1"/>
              </a:solidFill>
              <a:effectLst/>
            </a:endParaRPr>
          </a:p>
          <a:p>
            <a:pPr defTabSz="914400"/>
            <a:endParaRPr lang="en-US" b="0" kern="1200" dirty="0">
              <a:solidFill>
                <a:schemeClr val="tx1"/>
              </a:solidFill>
              <a:effectLst/>
            </a:endParaRPr>
          </a:p>
          <a:p>
            <a:pPr defTabSz="914400"/>
            <a:r>
              <a:rPr lang="en-US" b="0" kern="1200" dirty="0">
                <a:solidFill>
                  <a:schemeClr val="tx1"/>
                </a:solidFill>
                <a:effectLst/>
              </a:rPr>
              <a:t>If you choose the DNS forwarding option, you can control DNS queries within your own network, without</a:t>
            </a:r>
            <a:r>
              <a:rPr lang="en-US" b="0" kern="1200" baseline="0" dirty="0">
                <a:solidFill>
                  <a:schemeClr val="tx1"/>
                </a:solidFill>
                <a:effectLst/>
              </a:rPr>
              <a:t> </a:t>
            </a:r>
            <a:r>
              <a:rPr lang="en-US" b="0" kern="1200" dirty="0">
                <a:solidFill>
                  <a:schemeClr val="tx1"/>
                </a:solidFill>
                <a:effectLst/>
              </a:rPr>
              <a:t>having to enter any DNS names in</a:t>
            </a:r>
            <a:r>
              <a:rPr lang="en-US" b="0" kern="1200" baseline="0" dirty="0">
                <a:solidFill>
                  <a:schemeClr val="tx1"/>
                </a:solidFill>
                <a:effectLst/>
              </a:rPr>
              <a:t> FortiGate’s DNS server.</a:t>
            </a:r>
            <a:endParaRPr lang="en-US" b="0" kern="1200" dirty="0">
              <a:solidFill>
                <a:schemeClr val="tx1"/>
              </a:solidFill>
              <a:effectLst/>
            </a:endParaRPr>
          </a:p>
          <a:p>
            <a:endParaRPr lang="en-US" b="0" kern="1200" dirty="0">
              <a:solidFill>
                <a:schemeClr val="tx1"/>
              </a:solidFill>
              <a:effectLst/>
            </a:endParaRPr>
          </a:p>
        </p:txBody>
      </p:sp>
      <p:sp>
        <p:nvSpPr>
          <p:cNvPr id="7" name="Slide Image Placeholder 6"/>
          <p:cNvSpPr>
            <a:spLocks noGrp="1" noRot="1" noChangeAspect="1"/>
          </p:cNvSpPr>
          <p:nvPr>
            <p:ph type="sldImg"/>
          </p:nvPr>
        </p:nvSpPr>
        <p:spPr/>
      </p:sp>
      <p:sp>
        <p:nvSpPr>
          <p:cNvPr id="8" name="Header Placeholder 7"/>
          <p:cNvSpPr>
            <a:spLocks noGrp="1"/>
          </p:cNvSpPr>
          <p:nvPr>
            <p:ph type="hdr" sz="quarter" idx="10"/>
          </p:nvPr>
        </p:nvSpPr>
        <p:spPr/>
        <p:txBody>
          <a:bodyPr/>
          <a:lstStyle/>
          <a:p>
            <a:pPr algn="r"/>
            <a:r>
              <a:rPr lang="en-US" sz="1000">
                <a:solidFill>
                  <a:srgbClr val="DC291E"/>
                </a:solidFill>
                <a:sym typeface="Wingdings 3" panose="05040102010807070707" pitchFamily="18" charset="2"/>
              </a:rPr>
              <a:t></a:t>
            </a:r>
            <a:r>
              <a:rPr lang="en-US" sz="1000">
                <a:solidFill>
                  <a:schemeClr val="accent1"/>
                </a:solidFill>
                <a:sym typeface="Wingdings 3" panose="05040102010807070707" pitchFamily="18" charset="2"/>
              </a:rPr>
              <a:t> </a:t>
            </a:r>
            <a:r>
              <a:rPr lang="en-US" sz="1000">
                <a:cs typeface="Arial" panose="020B0604020202020204" pitchFamily="34" charset="0"/>
              </a:rPr>
              <a:t>Introduction to FortiGate and the Security Fabric</a:t>
            </a:r>
            <a:endParaRPr lang="en-US" sz="1000" dirty="0">
              <a:cs typeface="Arial" panose="020B0604020202020204" pitchFamily="34"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1" name="Rectangle 3"/>
          <p:cNvSpPr>
            <a:spLocks noGrp="1" noChangeArrowheads="1"/>
          </p:cNvSpPr>
          <p:nvPr>
            <p:ph type="body" idx="1"/>
          </p:nvPr>
        </p:nvSpPr>
        <p:spPr/>
        <p:txBody>
          <a:bodyPr/>
          <a:lstStyle/>
          <a:p>
            <a:r>
              <a:rPr lang="en-US" b="0" kern="1200" dirty="0">
                <a:solidFill>
                  <a:schemeClr val="tx1"/>
                </a:solidFill>
                <a:effectLst/>
              </a:rPr>
              <a:t>If you choose to have your DNS server resolve queries, or you choose a split DNS, you must set up a DNS database on your FortiGate. </a:t>
            </a:r>
            <a:endParaRPr lang="en-US" b="0" kern="1200" dirty="0">
              <a:solidFill>
                <a:schemeClr val="tx1"/>
              </a:solidFill>
              <a:effectLst/>
            </a:endParaRPr>
          </a:p>
          <a:p>
            <a:endParaRPr lang="en-US" b="0" kern="1200" dirty="0">
              <a:solidFill>
                <a:schemeClr val="tx1"/>
              </a:solidFill>
              <a:effectLst/>
            </a:endParaRPr>
          </a:p>
          <a:p>
            <a:r>
              <a:rPr lang="en-CA" b="0" kern="1200" dirty="0">
                <a:solidFill>
                  <a:schemeClr val="tx1"/>
                </a:solidFill>
                <a:effectLst/>
              </a:rPr>
              <a:t>This defines the host names that FortiGate will resolve queries for. Note that FortiGate currently supports only the DNS record types listed on this slide.</a:t>
            </a:r>
            <a:endParaRPr lang="en-CA" b="0" kern="1200" dirty="0">
              <a:solidFill>
                <a:schemeClr val="tx1"/>
              </a:solidFill>
              <a:effectLst/>
            </a:endParaRPr>
          </a:p>
        </p:txBody>
      </p:sp>
      <p:sp>
        <p:nvSpPr>
          <p:cNvPr id="5" name="Slide Image Placeholder 4"/>
          <p:cNvSpPr>
            <a:spLocks noGrp="1" noRot="1" noChangeAspect="1"/>
          </p:cNvSpPr>
          <p:nvPr>
            <p:ph type="sldImg"/>
          </p:nvPr>
        </p:nvSpPr>
        <p:spPr/>
      </p:sp>
      <p:sp>
        <p:nvSpPr>
          <p:cNvPr id="7" name="Header Placeholder 6"/>
          <p:cNvSpPr>
            <a:spLocks noGrp="1"/>
          </p:cNvSpPr>
          <p:nvPr>
            <p:ph type="hdr" sz="quarter" idx="10"/>
          </p:nvPr>
        </p:nvSpPr>
        <p:spPr/>
        <p:txBody>
          <a:bodyPr/>
          <a:lstStyle/>
          <a:p>
            <a:pPr algn="r"/>
            <a:r>
              <a:rPr lang="en-US" sz="1000">
                <a:solidFill>
                  <a:srgbClr val="DC291E"/>
                </a:solidFill>
                <a:sym typeface="Wingdings 3" panose="05040102010807070707" pitchFamily="18" charset="2"/>
              </a:rPr>
              <a:t></a:t>
            </a:r>
            <a:r>
              <a:rPr lang="en-US" sz="1000">
                <a:solidFill>
                  <a:schemeClr val="accent1"/>
                </a:solidFill>
                <a:sym typeface="Wingdings 3" panose="05040102010807070707" pitchFamily="18" charset="2"/>
              </a:rPr>
              <a:t> </a:t>
            </a:r>
            <a:r>
              <a:rPr lang="en-US" sz="1000">
                <a:cs typeface="Arial" panose="020B0604020202020204" pitchFamily="34" charset="0"/>
              </a:rPr>
              <a:t>Introduction to FortiGate and the Security Fabric</a:t>
            </a:r>
            <a:endParaRPr lang="en-US" sz="1000" dirty="0">
              <a:cs typeface="Arial" panose="020B0604020202020204" pitchFamily="34"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880745">
              <a:defRPr/>
            </a:pPr>
            <a:r>
              <a:rPr lang="en-CA" baseline="0" dirty="0"/>
              <a:t>Good job! You now know how to enable DHCP and DNS services in </a:t>
            </a:r>
            <a:r>
              <a:rPr lang="en-CA" baseline="0" dirty="0" err="1"/>
              <a:t>FortiGate</a:t>
            </a:r>
            <a:r>
              <a:rPr lang="en-CA" baseline="0" dirty="0"/>
              <a:t>, and have some understanding of configuration possibilities. Next, you will learn about fundamental maintenance.</a:t>
            </a:r>
            <a:endParaRPr lang="en-CA" baseline="0" dirty="0"/>
          </a:p>
        </p:txBody>
      </p:sp>
      <p:sp>
        <p:nvSpPr>
          <p:cNvPr id="8" name="Header Placeholder 7"/>
          <p:cNvSpPr>
            <a:spLocks noGrp="1"/>
          </p:cNvSpPr>
          <p:nvPr>
            <p:ph type="hdr" sz="quarter" idx="10"/>
          </p:nvPr>
        </p:nvSpPr>
        <p:spPr/>
        <p:txBody>
          <a:bodyPr/>
          <a:lstStyle/>
          <a:p>
            <a:pPr algn="r"/>
            <a:r>
              <a:rPr lang="en-US" sz="1000">
                <a:solidFill>
                  <a:srgbClr val="DC291E"/>
                </a:solidFill>
                <a:sym typeface="Wingdings 3" panose="05040102010807070707" pitchFamily="18" charset="2"/>
              </a:rPr>
              <a:t></a:t>
            </a:r>
            <a:r>
              <a:rPr lang="en-US" sz="1000">
                <a:solidFill>
                  <a:schemeClr val="accent1"/>
                </a:solidFill>
                <a:sym typeface="Wingdings 3" panose="05040102010807070707" pitchFamily="18" charset="2"/>
              </a:rPr>
              <a:t> </a:t>
            </a:r>
            <a:r>
              <a:rPr lang="en-US" sz="1000">
                <a:cs typeface="Arial" panose="020B0604020202020204" pitchFamily="34" charset="0"/>
              </a:rPr>
              <a:t>Introduction to FortiGate and the Security Fabric</a:t>
            </a:r>
            <a:endParaRPr lang="en-US" sz="1000" dirty="0">
              <a:cs typeface="Arial" panose="020B0604020202020204" pitchFamily="34"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880745">
              <a:defRPr/>
            </a:pPr>
            <a:r>
              <a:rPr lang="en-CA" dirty="0"/>
              <a:t>After completing this section, you should be able to:</a:t>
            </a:r>
            <a:endParaRPr lang="en-CA" dirty="0"/>
          </a:p>
          <a:p>
            <a:pPr marL="226060" indent="-226060" defTabSz="880745">
              <a:spcBef>
                <a:spcPts val="870"/>
              </a:spcBef>
              <a:buClr>
                <a:srgbClr val="A12D2D"/>
              </a:buClr>
              <a:buFont typeface="Arial" panose="020B0604020202020204" pitchFamily="34" charset="0"/>
              <a:buChar char="•"/>
              <a:defRPr/>
            </a:pPr>
            <a:r>
              <a:rPr lang="en-CA" dirty="0">
                <a:solidFill>
                  <a:srgbClr val="000000"/>
                </a:solidFill>
                <a:latin typeface="Arial" panose="020B0604020202020204"/>
                <a:cs typeface="+mn-cs"/>
              </a:rPr>
              <a:t>Back up and restore system configuration files</a:t>
            </a:r>
            <a:endParaRPr lang="en-CA" dirty="0">
              <a:solidFill>
                <a:srgbClr val="000000"/>
              </a:solidFill>
              <a:latin typeface="Arial" panose="020B0604020202020204"/>
              <a:cs typeface="+mn-cs"/>
            </a:endParaRPr>
          </a:p>
          <a:p>
            <a:pPr marL="226060" indent="-226060" defTabSz="880745">
              <a:spcBef>
                <a:spcPts val="870"/>
              </a:spcBef>
              <a:buClr>
                <a:srgbClr val="A12D2D"/>
              </a:buClr>
              <a:buFont typeface="Arial" panose="020B0604020202020204" pitchFamily="34" charset="0"/>
              <a:buChar char="•"/>
              <a:defRPr/>
            </a:pPr>
            <a:r>
              <a:rPr lang="en-CA" dirty="0">
                <a:solidFill>
                  <a:srgbClr val="000000"/>
                </a:solidFill>
                <a:latin typeface="Arial" panose="020B0604020202020204"/>
                <a:cs typeface="+mn-cs"/>
              </a:rPr>
              <a:t>Understand the restore requirements for plain text and encrypted configuration files</a:t>
            </a:r>
            <a:endParaRPr lang="en-CA" dirty="0">
              <a:solidFill>
                <a:srgbClr val="000000"/>
              </a:solidFill>
              <a:latin typeface="Arial" panose="020B0604020202020204"/>
              <a:cs typeface="+mn-cs"/>
            </a:endParaRPr>
          </a:p>
          <a:p>
            <a:pPr marL="226060" indent="-226060" defTabSz="880745">
              <a:spcBef>
                <a:spcPts val="870"/>
              </a:spcBef>
              <a:buClr>
                <a:srgbClr val="A12D2D"/>
              </a:buClr>
              <a:buFont typeface="Arial" panose="020B0604020202020204" pitchFamily="34" charset="0"/>
              <a:buChar char="•"/>
              <a:defRPr/>
            </a:pPr>
            <a:r>
              <a:rPr lang="en-CA" dirty="0">
                <a:solidFill>
                  <a:srgbClr val="000000"/>
                </a:solidFill>
                <a:latin typeface="Arial" panose="020B0604020202020204"/>
                <a:cs typeface="+mn-cs"/>
              </a:rPr>
              <a:t>Identify the current firmware version</a:t>
            </a:r>
            <a:endParaRPr lang="en-CA" dirty="0">
              <a:solidFill>
                <a:srgbClr val="000000"/>
              </a:solidFill>
              <a:latin typeface="Arial" panose="020B0604020202020204"/>
              <a:cs typeface="+mn-cs"/>
            </a:endParaRPr>
          </a:p>
          <a:p>
            <a:pPr marL="226060" indent="-226060" defTabSz="880745">
              <a:spcBef>
                <a:spcPts val="870"/>
              </a:spcBef>
              <a:buClr>
                <a:srgbClr val="A12D2D"/>
              </a:buClr>
              <a:buFont typeface="Arial" panose="020B0604020202020204" pitchFamily="34" charset="0"/>
              <a:buChar char="•"/>
              <a:defRPr/>
            </a:pPr>
            <a:r>
              <a:rPr lang="en-CA" dirty="0">
                <a:solidFill>
                  <a:srgbClr val="000000"/>
                </a:solidFill>
                <a:latin typeface="Arial" panose="020B0604020202020204"/>
                <a:cs typeface="+mn-cs"/>
              </a:rPr>
              <a:t>Upgrade firmware</a:t>
            </a:r>
            <a:endParaRPr lang="en-CA" dirty="0">
              <a:solidFill>
                <a:srgbClr val="000000"/>
              </a:solidFill>
              <a:latin typeface="Arial" panose="020B0604020202020204"/>
              <a:cs typeface="+mn-cs"/>
            </a:endParaRPr>
          </a:p>
          <a:p>
            <a:pPr marL="226060" indent="-226060" defTabSz="880745">
              <a:spcBef>
                <a:spcPts val="870"/>
              </a:spcBef>
              <a:buClr>
                <a:srgbClr val="A12D2D"/>
              </a:buClr>
              <a:buFont typeface="Arial" panose="020B0604020202020204" pitchFamily="34" charset="0"/>
              <a:buChar char="•"/>
              <a:defRPr/>
            </a:pPr>
            <a:r>
              <a:rPr lang="en-CA" dirty="0">
                <a:solidFill>
                  <a:srgbClr val="000000"/>
                </a:solidFill>
                <a:latin typeface="Arial" panose="020B0604020202020204"/>
                <a:cs typeface="+mn-cs"/>
              </a:rPr>
              <a:t>Downgrade firmware</a:t>
            </a:r>
            <a:endParaRPr lang="en-CA" dirty="0">
              <a:solidFill>
                <a:srgbClr val="000000"/>
              </a:solidFill>
              <a:latin typeface="Arial" panose="020B0604020202020204"/>
              <a:cs typeface="+mn-cs"/>
            </a:endParaRPr>
          </a:p>
          <a:p>
            <a:endParaRPr lang="en-CA" dirty="0"/>
          </a:p>
          <a:p>
            <a:r>
              <a:rPr lang="en-CA" baseline="0" dirty="0"/>
              <a:t>By demonstrating competence in implementing basic maintenance of FortiGate, you will be able to perform the vital activities of back up and restore, and upgrade or downgrade firmware, and ensure that FortiGate remains reliably in service throughout its lifecycle.</a:t>
            </a:r>
            <a:endParaRPr lang="en-CA" dirty="0"/>
          </a:p>
        </p:txBody>
      </p:sp>
      <p:sp>
        <p:nvSpPr>
          <p:cNvPr id="8" name="Header Placeholder 7"/>
          <p:cNvSpPr>
            <a:spLocks noGrp="1"/>
          </p:cNvSpPr>
          <p:nvPr>
            <p:ph type="hdr" sz="quarter" idx="10"/>
          </p:nvPr>
        </p:nvSpPr>
        <p:spPr/>
        <p:txBody>
          <a:bodyPr/>
          <a:lstStyle/>
          <a:p>
            <a:pPr algn="r"/>
            <a:r>
              <a:rPr lang="en-US" sz="1000">
                <a:solidFill>
                  <a:srgbClr val="DC291E"/>
                </a:solidFill>
                <a:sym typeface="Wingdings 3" panose="05040102010807070707" pitchFamily="18" charset="2"/>
              </a:rPr>
              <a:t></a:t>
            </a:r>
            <a:r>
              <a:rPr lang="en-US" sz="1000">
                <a:solidFill>
                  <a:schemeClr val="accent1"/>
                </a:solidFill>
                <a:sym typeface="Wingdings 3" panose="05040102010807070707" pitchFamily="18" charset="2"/>
              </a:rPr>
              <a:t> </a:t>
            </a:r>
            <a:r>
              <a:rPr lang="en-US" sz="1000">
                <a:cs typeface="Arial" panose="020B0604020202020204" pitchFamily="34" charset="0"/>
              </a:rPr>
              <a:t>Introduction to FortiGate and the Security Fabric</a:t>
            </a:r>
            <a:endParaRPr lang="en-US" sz="1000" dirty="0">
              <a:cs typeface="Arial" panose="020B0604020202020204" pitchFamily="34"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5" name="Rectangle 3"/>
          <p:cNvSpPr>
            <a:spLocks noGrp="1" noChangeArrowheads="1"/>
          </p:cNvSpPr>
          <p:nvPr>
            <p:ph type="body" idx="1"/>
          </p:nvPr>
        </p:nvSpPr>
        <p:spPr/>
        <p:txBody>
          <a:bodyPr/>
          <a:lstStyle/>
          <a:p>
            <a:r>
              <a:rPr lang="en-US" b="0" kern="1200" dirty="0">
                <a:solidFill>
                  <a:schemeClr val="tx1"/>
                </a:solidFill>
                <a:effectLst/>
              </a:rPr>
              <a:t>Now that FortiGate has basic network settings and administrative accounts, you’ll look at how to back up the </a:t>
            </a:r>
            <a:r>
              <a:rPr lang="en-US" b="0" kern="1200" dirty="0" err="1">
                <a:solidFill>
                  <a:schemeClr val="tx1"/>
                </a:solidFill>
                <a:effectLst/>
              </a:rPr>
              <a:t>configuration.In</a:t>
            </a:r>
            <a:r>
              <a:rPr lang="en-US" b="0" kern="1200" dirty="0">
                <a:solidFill>
                  <a:schemeClr val="tx1"/>
                </a:solidFill>
                <a:effectLst/>
              </a:rPr>
              <a:t> addition to selecting the destination of the backup file, you can choose to encrypt</a:t>
            </a:r>
            <a:r>
              <a:rPr lang="en-US" b="0" kern="1200" baseline="0" dirty="0">
                <a:solidFill>
                  <a:schemeClr val="tx1"/>
                </a:solidFill>
                <a:effectLst/>
              </a:rPr>
              <a:t> or not to encrypt the backup file. Even if you choose not to encrypt the file, which is the default, the passwords stored in the file are hashed, and, therefore, obfuscated. The passwords that are stored in the configuration file would include passwords for the administrative users and local users, and </a:t>
            </a:r>
            <a:r>
              <a:rPr lang="en-US" b="0" kern="1200" baseline="0" dirty="0" err="1">
                <a:solidFill>
                  <a:schemeClr val="tx1"/>
                </a:solidFill>
                <a:effectLst/>
              </a:rPr>
              <a:t>preshared</a:t>
            </a:r>
            <a:r>
              <a:rPr lang="en-US" b="0" kern="1200" dirty="0">
                <a:solidFill>
                  <a:schemeClr val="tx1"/>
                </a:solidFill>
                <a:effectLst/>
              </a:rPr>
              <a:t> keys for your </a:t>
            </a:r>
            <a:r>
              <a:rPr lang="en-US" b="0" kern="1200" dirty="0" err="1">
                <a:solidFill>
                  <a:schemeClr val="tx1"/>
                </a:solidFill>
                <a:effectLst/>
              </a:rPr>
              <a:t>IPSec</a:t>
            </a:r>
            <a:r>
              <a:rPr lang="en-US" b="0" kern="1200" dirty="0">
                <a:solidFill>
                  <a:schemeClr val="tx1"/>
                </a:solidFill>
                <a:effectLst/>
              </a:rPr>
              <a:t> VPNs.</a:t>
            </a:r>
            <a:r>
              <a:rPr lang="en-US" b="0" kern="1200" baseline="0" dirty="0">
                <a:solidFill>
                  <a:schemeClr val="tx1"/>
                </a:solidFill>
                <a:effectLst/>
              </a:rPr>
              <a:t> It may also include passwords for the FSSO and LDAP servers.</a:t>
            </a:r>
            <a:endParaRPr lang="en-US" b="0" kern="1200" dirty="0">
              <a:solidFill>
                <a:schemeClr val="tx1"/>
              </a:solidFill>
              <a:effectLst/>
            </a:endParaRPr>
          </a:p>
          <a:p>
            <a:endParaRPr lang="en-US" b="0" kern="1200" dirty="0">
              <a:solidFill>
                <a:schemeClr val="tx1"/>
              </a:solidFill>
              <a:effectLst/>
            </a:endParaRPr>
          </a:p>
          <a:p>
            <a:r>
              <a:rPr lang="en-US" b="0" kern="1200" dirty="0">
                <a:solidFill>
                  <a:schemeClr val="tx1"/>
                </a:solidFill>
                <a:effectLst/>
              </a:rPr>
              <a:t>The other option</a:t>
            </a:r>
            <a:r>
              <a:rPr lang="en-US" b="0" kern="1200" baseline="0" dirty="0">
                <a:solidFill>
                  <a:schemeClr val="tx1"/>
                </a:solidFill>
                <a:effectLst/>
              </a:rPr>
              <a:t> is to encrypt the configuration file with a password</a:t>
            </a:r>
            <a:r>
              <a:rPr lang="en-US" b="0" kern="1200" dirty="0">
                <a:solidFill>
                  <a:schemeClr val="tx1"/>
                </a:solidFill>
                <a:effectLst/>
              </a:rPr>
              <a:t>. Besides securing the privacy of your configuration, it also has some effects you may not expect. After encryption, the configuration file cannot be decrypted without the password </a:t>
            </a:r>
            <a:r>
              <a:rPr lang="en-US" b="0" i="0" kern="1200" dirty="0">
                <a:solidFill>
                  <a:schemeClr val="tx1"/>
                </a:solidFill>
                <a:effectLst/>
              </a:rPr>
              <a:t>and a FortiGate of the same model and firmware</a:t>
            </a:r>
            <a:r>
              <a:rPr lang="en-US" b="0" kern="1200" dirty="0">
                <a:solidFill>
                  <a:schemeClr val="tx1"/>
                </a:solidFill>
                <a:effectLst/>
              </a:rPr>
              <a:t>. This means that if you send an encrypted configuration file to Fortinet Technical Support, even if you give them the password, they cannot load your configuration until they get access to the same model of FortiGate. This can cause unnecessary delays when resolving your ticket.</a:t>
            </a:r>
            <a:endParaRPr lang="en-US" b="0" kern="1200" dirty="0">
              <a:solidFill>
                <a:schemeClr val="tx1"/>
              </a:solidFill>
              <a:effectLst/>
            </a:endParaRPr>
          </a:p>
          <a:p>
            <a:endParaRPr lang="en-US" b="0" kern="1200" dirty="0">
              <a:solidFill>
                <a:schemeClr val="tx1"/>
              </a:solidFill>
              <a:effectLst/>
            </a:endParaRPr>
          </a:p>
          <a:p>
            <a:pPr defTabSz="880745">
              <a:defRPr/>
            </a:pPr>
            <a:r>
              <a:rPr lang="en-CA" b="0" kern="1200" dirty="0">
                <a:solidFill>
                  <a:schemeClr val="tx1"/>
                </a:solidFill>
                <a:effectLst/>
                <a:ea typeface="+mn-ea"/>
                <a:cs typeface="Arial" panose="020B0604020202020204" pitchFamily="34" charset="0"/>
              </a:rPr>
              <a:t>If you enable virtual domains (VDOMs), subdividing the resources and configuration of your FortiGate, each VDOM administrator can back up and restore their own configurations. You don’t have to back up the entire FortiGate configuration, however it is still recommended.</a:t>
            </a:r>
            <a:endParaRPr lang="en-CA" b="0" kern="1200" dirty="0">
              <a:solidFill>
                <a:schemeClr val="tx1"/>
              </a:solidFill>
              <a:effectLst/>
              <a:ea typeface="+mn-ea"/>
              <a:cs typeface="Arial" panose="020B0604020202020204" pitchFamily="34" charset="0"/>
            </a:endParaRPr>
          </a:p>
          <a:p>
            <a:pPr defTabSz="880745">
              <a:defRPr/>
            </a:pPr>
            <a:endParaRPr lang="en-US" b="0" kern="1200" dirty="0">
              <a:solidFill>
                <a:schemeClr val="tx1"/>
              </a:solidFill>
              <a:effectLst/>
              <a:ea typeface="+mn-ea"/>
              <a:cs typeface="Arial" panose="020B0604020202020204" pitchFamily="34" charset="0"/>
            </a:endParaRPr>
          </a:p>
          <a:p>
            <a:pPr defTabSz="880745">
              <a:defRPr/>
            </a:pPr>
            <a:r>
              <a:rPr lang="en-CA" b="0" kern="1200" dirty="0">
                <a:solidFill>
                  <a:schemeClr val="tx1"/>
                </a:solidFill>
                <a:effectLst/>
                <a:ea typeface="+mn-ea"/>
                <a:cs typeface="Arial" panose="020B0604020202020204" pitchFamily="34" charset="0"/>
              </a:rPr>
              <a:t>Backups are needed to help speed up the return to production in the event of an unforeseen disaster that damages FortiGate. Having to recreate hundreds of policies and objects from scratch takes a significant amount of time, while loading a configuration file on a new device takes much less.</a:t>
            </a:r>
            <a:endParaRPr lang="en-CA" b="0" kern="1200" dirty="0">
              <a:solidFill>
                <a:schemeClr val="tx1"/>
              </a:solidFill>
              <a:effectLst/>
              <a:ea typeface="+mn-ea"/>
              <a:cs typeface="Arial" panose="020B0604020202020204" pitchFamily="34" charset="0"/>
            </a:endParaRPr>
          </a:p>
          <a:p>
            <a:pPr defTabSz="880745">
              <a:defRPr/>
            </a:pPr>
            <a:endParaRPr lang="en-US" b="0" kern="1200" dirty="0">
              <a:solidFill>
                <a:schemeClr val="tx1"/>
              </a:solidFill>
              <a:effectLst/>
              <a:ea typeface="+mn-ea"/>
              <a:cs typeface="Arial" panose="020B0604020202020204" pitchFamily="34" charset="0"/>
            </a:endParaRPr>
          </a:p>
          <a:p>
            <a:pPr defTabSz="880745">
              <a:defRPr/>
            </a:pPr>
            <a:r>
              <a:rPr lang="en-CA" dirty="0"/>
              <a:t>Restoring a configuration file is very similar to backing one up</a:t>
            </a:r>
            <a:r>
              <a:rPr lang="en-CA" baseline="0" dirty="0"/>
              <a:t> and reboots the FortiGate.</a:t>
            </a:r>
            <a:endParaRPr lang="en-CA" b="0" kern="1200" dirty="0">
              <a:solidFill>
                <a:schemeClr val="tx1"/>
              </a:solidFill>
              <a:effectLst/>
              <a:ea typeface="+mn-ea"/>
              <a:cs typeface="Arial" panose="020B0604020202020204" pitchFamily="34" charset="0"/>
            </a:endParaRPr>
          </a:p>
        </p:txBody>
      </p:sp>
      <p:sp>
        <p:nvSpPr>
          <p:cNvPr id="5" name="Slide Image Placeholder 4"/>
          <p:cNvSpPr>
            <a:spLocks noGrp="1" noRot="1" noChangeAspect="1"/>
          </p:cNvSpPr>
          <p:nvPr>
            <p:ph type="sldImg"/>
          </p:nvPr>
        </p:nvSpPr>
        <p:spPr/>
      </p:sp>
      <p:sp>
        <p:nvSpPr>
          <p:cNvPr id="7" name="Header Placeholder 6"/>
          <p:cNvSpPr>
            <a:spLocks noGrp="1"/>
          </p:cNvSpPr>
          <p:nvPr>
            <p:ph type="hdr" sz="quarter" idx="10"/>
          </p:nvPr>
        </p:nvSpPr>
        <p:spPr/>
        <p:txBody>
          <a:bodyPr/>
          <a:lstStyle/>
          <a:p>
            <a:pPr algn="r"/>
            <a:r>
              <a:rPr lang="en-US" sz="1000">
                <a:solidFill>
                  <a:srgbClr val="DC291E"/>
                </a:solidFill>
                <a:sym typeface="Wingdings 3" panose="05040102010807070707" pitchFamily="18" charset="2"/>
              </a:rPr>
              <a:t></a:t>
            </a:r>
            <a:r>
              <a:rPr lang="en-US" sz="1000">
                <a:solidFill>
                  <a:schemeClr val="accent1"/>
                </a:solidFill>
                <a:sym typeface="Wingdings 3" panose="05040102010807070707" pitchFamily="18" charset="2"/>
              </a:rPr>
              <a:t> </a:t>
            </a:r>
            <a:r>
              <a:rPr lang="en-US" sz="1000">
                <a:cs typeface="Arial" panose="020B0604020202020204" pitchFamily="34" charset="0"/>
              </a:rPr>
              <a:t>Introduction to FortiGate and the Security Fabric</a:t>
            </a:r>
            <a:endParaRPr lang="en-US" sz="1000" dirty="0">
              <a:cs typeface="Arial" panose="020B0604020202020204" pitchFamily="34" charset="0"/>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5" name="Rectangle 3"/>
          <p:cNvSpPr>
            <a:spLocks noGrp="1" noChangeArrowheads="1"/>
          </p:cNvSpPr>
          <p:nvPr>
            <p:ph type="body" idx="1"/>
          </p:nvPr>
        </p:nvSpPr>
        <p:spPr/>
        <p:txBody>
          <a:bodyPr/>
          <a:lstStyle/>
          <a:p>
            <a:r>
              <a:rPr lang="en-US" b="0" kern="1200" dirty="0">
                <a:solidFill>
                  <a:schemeClr val="tx1"/>
                </a:solidFill>
                <a:effectLst/>
                <a:ea typeface="+mn-ea"/>
                <a:cs typeface="Arial" panose="020B0604020202020204" pitchFamily="34" charset="0"/>
              </a:rPr>
              <a:t>If you open the configuration</a:t>
            </a:r>
            <a:r>
              <a:rPr lang="en-US" b="0" kern="1200" baseline="0" dirty="0">
                <a:solidFill>
                  <a:schemeClr val="tx1"/>
                </a:solidFill>
                <a:effectLst/>
                <a:ea typeface="+mn-ea"/>
                <a:cs typeface="Arial" panose="020B0604020202020204" pitchFamily="34" charset="0"/>
              </a:rPr>
              <a:t> file in a text editor, you’ll see that both encrypted and unencrypted configuration files contain a clear text header that contains some basic information about the device. The example on this slide shows what information is </a:t>
            </a:r>
            <a:r>
              <a:rPr lang="en-US" b="0" kern="1200" baseline="0" dirty="0" err="1">
                <a:solidFill>
                  <a:schemeClr val="tx1"/>
                </a:solidFill>
                <a:effectLst/>
                <a:ea typeface="+mn-ea"/>
                <a:cs typeface="Arial" panose="020B0604020202020204" pitchFamily="34" charset="0"/>
              </a:rPr>
              <a:t>included.To</a:t>
            </a:r>
            <a:r>
              <a:rPr lang="en-US" b="0" kern="1200" baseline="0" dirty="0">
                <a:solidFill>
                  <a:schemeClr val="tx1"/>
                </a:solidFill>
                <a:effectLst/>
                <a:ea typeface="+mn-ea"/>
                <a:cs typeface="Arial" panose="020B0604020202020204" pitchFamily="34" charset="0"/>
              </a:rPr>
              <a:t> restore an encrypted configuration, you must upload it to </a:t>
            </a:r>
            <a:r>
              <a:rPr lang="en-US" b="0" i="0" kern="1200" dirty="0">
                <a:solidFill>
                  <a:schemeClr val="tx1"/>
                </a:solidFill>
                <a:effectLst/>
              </a:rPr>
              <a:t>a FortiGate of the same model and firmware</a:t>
            </a:r>
            <a:r>
              <a:rPr lang="en-US" b="0" kern="1200" baseline="0" dirty="0">
                <a:solidFill>
                  <a:schemeClr val="tx1"/>
                </a:solidFill>
                <a:effectLst/>
                <a:ea typeface="+mn-ea"/>
                <a:cs typeface="Arial" panose="020B0604020202020204" pitchFamily="34" charset="0"/>
              </a:rPr>
              <a:t>, then provide the password.</a:t>
            </a:r>
            <a:endParaRPr lang="en-US" b="0" kern="1200" baseline="0" dirty="0">
              <a:solidFill>
                <a:schemeClr val="tx1"/>
              </a:solidFill>
              <a:effectLst/>
              <a:ea typeface="+mn-ea"/>
              <a:cs typeface="Arial" panose="020B0604020202020204" pitchFamily="34" charset="0"/>
            </a:endParaRPr>
          </a:p>
          <a:p>
            <a:endParaRPr lang="en-US" b="0" kern="1200" baseline="0" dirty="0">
              <a:solidFill>
                <a:schemeClr val="tx1"/>
              </a:solidFill>
              <a:effectLst/>
              <a:ea typeface="+mn-ea"/>
              <a:cs typeface="Arial" panose="020B0604020202020204" pitchFamily="34" charset="0"/>
            </a:endParaRPr>
          </a:p>
          <a:p>
            <a:r>
              <a:rPr lang="en-CA" b="0" kern="1200" baseline="0" dirty="0">
                <a:solidFill>
                  <a:schemeClr val="tx1"/>
                </a:solidFill>
                <a:effectLst/>
                <a:ea typeface="+mn-ea"/>
                <a:cs typeface="Arial" panose="020B0604020202020204" pitchFamily="34" charset="0"/>
              </a:rPr>
              <a:t>To restore an unencrypted configuration file, you are required to match only the FortiGate model. If the firmware is different, FortiGate will attempt to upgrade the configuration. This is similar to how it uses upgrade scripts on the existing configuration when upgrading firmware. However, it is still recommended to match the firmware on FortiGate to the firmware listed in the configuration file.</a:t>
            </a:r>
            <a:endParaRPr lang="en-US" b="0" kern="1200" baseline="0" dirty="0">
              <a:solidFill>
                <a:schemeClr val="tx1"/>
              </a:solidFill>
              <a:effectLst/>
              <a:ea typeface="+mn-ea"/>
              <a:cs typeface="Arial" panose="020B0604020202020204" pitchFamily="34" charset="0"/>
            </a:endParaRPr>
          </a:p>
          <a:p>
            <a:endParaRPr lang="en-US" b="0" kern="1200" baseline="0" dirty="0">
              <a:solidFill>
                <a:schemeClr val="tx1"/>
              </a:solidFill>
              <a:effectLst/>
              <a:ea typeface="+mn-ea"/>
              <a:cs typeface="Arial" panose="020B0604020202020204" pitchFamily="34" charset="0"/>
            </a:endParaRPr>
          </a:p>
          <a:p>
            <a:r>
              <a:rPr lang="en-US" b="0" kern="1200" baseline="0" dirty="0">
                <a:solidFill>
                  <a:schemeClr val="tx1"/>
                </a:solidFill>
                <a:effectLst/>
                <a:ea typeface="+mn-ea"/>
                <a:cs typeface="Arial" panose="020B0604020202020204" pitchFamily="34" charset="0"/>
              </a:rPr>
              <a:t>Usually, the configuration file only contains non-default settings, plus few default, yet crucial, settings. This minimizes the size of the backup, which could otherwise be several MB in size.</a:t>
            </a:r>
            <a:endParaRPr lang="en-US" b="0" kern="1200" baseline="0" dirty="0">
              <a:solidFill>
                <a:schemeClr val="tx1"/>
              </a:solidFill>
              <a:effectLst/>
              <a:ea typeface="+mn-ea"/>
              <a:cs typeface="Arial" panose="020B0604020202020204" pitchFamily="34" charset="0"/>
            </a:endParaRPr>
          </a:p>
        </p:txBody>
      </p:sp>
      <p:sp>
        <p:nvSpPr>
          <p:cNvPr id="5" name="Slide Image Placeholder 4"/>
          <p:cNvSpPr>
            <a:spLocks noGrp="1" noRot="1" noChangeAspect="1"/>
          </p:cNvSpPr>
          <p:nvPr>
            <p:ph type="sldImg"/>
          </p:nvPr>
        </p:nvSpPr>
        <p:spPr/>
      </p:sp>
      <p:sp>
        <p:nvSpPr>
          <p:cNvPr id="7" name="Header Placeholder 6"/>
          <p:cNvSpPr>
            <a:spLocks noGrp="1"/>
          </p:cNvSpPr>
          <p:nvPr>
            <p:ph type="hdr" sz="quarter" idx="10"/>
          </p:nvPr>
        </p:nvSpPr>
        <p:spPr/>
        <p:txBody>
          <a:bodyPr/>
          <a:lstStyle/>
          <a:p>
            <a:pPr algn="r"/>
            <a:r>
              <a:rPr lang="en-US" sz="1000">
                <a:solidFill>
                  <a:srgbClr val="DC291E"/>
                </a:solidFill>
                <a:sym typeface="Wingdings 3" panose="05040102010807070707" pitchFamily="18" charset="2"/>
              </a:rPr>
              <a:t></a:t>
            </a:r>
            <a:r>
              <a:rPr lang="en-US" sz="1000">
                <a:solidFill>
                  <a:schemeClr val="accent1"/>
                </a:solidFill>
                <a:sym typeface="Wingdings 3" panose="05040102010807070707" pitchFamily="18" charset="2"/>
              </a:rPr>
              <a:t> </a:t>
            </a:r>
            <a:r>
              <a:rPr lang="en-US" sz="1000">
                <a:cs typeface="Arial" panose="020B0604020202020204" pitchFamily="34" charset="0"/>
              </a:rPr>
              <a:t>Introduction to FortiGate and the Security Fabric</a:t>
            </a:r>
            <a:endParaRPr lang="en-US" sz="1000" dirty="0">
              <a:cs typeface="Arial" panose="020B0604020202020204" pitchFamily="34" charset="0"/>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You can view the current firmware version in multiple places on the FortiGate GUI. When you first log in to FortiGate, the landing page is the </a:t>
            </a:r>
            <a:r>
              <a:rPr lang="en-CA" b="1" dirty="0"/>
              <a:t>Dashboard</a:t>
            </a:r>
            <a:r>
              <a:rPr lang="en-CA" dirty="0"/>
              <a:t>. You will see the firmware version in the </a:t>
            </a:r>
            <a:r>
              <a:rPr lang="en-CA" b="1" dirty="0"/>
              <a:t>System</a:t>
            </a:r>
            <a:r>
              <a:rPr lang="en-CA" dirty="0"/>
              <a:t> widget. This information is also found at </a:t>
            </a:r>
            <a:r>
              <a:rPr lang="en-CA" b="1" dirty="0"/>
              <a:t>System</a:t>
            </a:r>
            <a:r>
              <a:rPr lang="en-CA" dirty="0"/>
              <a:t> &gt; </a:t>
            </a:r>
            <a:r>
              <a:rPr lang="en-CA" b="1" dirty="0"/>
              <a:t>Firmware</a:t>
            </a:r>
            <a:r>
              <a:rPr lang="en-CA" dirty="0"/>
              <a:t>. And,</a:t>
            </a:r>
            <a:r>
              <a:rPr lang="en-CA" baseline="0" dirty="0"/>
              <a:t> of course, you can retrieve the information on the CLI using the command </a:t>
            </a:r>
            <a:r>
              <a:rPr lang="en-CA" dirty="0">
                <a:solidFill>
                  <a:srgbClr val="000000"/>
                </a:solidFill>
                <a:latin typeface="Courier New" panose="02070309020205020404" pitchFamily="49" charset="0"/>
                <a:cs typeface="Courier New" panose="02070309020205020404" pitchFamily="49" charset="0"/>
              </a:rPr>
              <a:t>get system status. </a:t>
            </a:r>
            <a:endParaRPr lang="en-CA" dirty="0">
              <a:solidFill>
                <a:srgbClr val="000000"/>
              </a:solidFill>
              <a:latin typeface="Courier New" panose="02070309020205020404" pitchFamily="49" charset="0"/>
              <a:cs typeface="Courier New" panose="02070309020205020404" pitchFamily="49" charset="0"/>
            </a:endParaRPr>
          </a:p>
          <a:p>
            <a:endParaRPr lang="en-CA" dirty="0">
              <a:solidFill>
                <a:srgbClr val="000000"/>
              </a:solidFill>
            </a:endParaRPr>
          </a:p>
          <a:p>
            <a:r>
              <a:rPr lang="en-CA" b="0" dirty="0">
                <a:latin typeface="Arial" panose="020B0604020202020204" pitchFamily="34" charset="0"/>
                <a:cs typeface="Arial" panose="020B0604020202020204" pitchFamily="34" charset="0"/>
              </a:rPr>
              <a:t>If a</a:t>
            </a:r>
            <a:r>
              <a:rPr lang="en-CA" b="0" baseline="0" dirty="0">
                <a:latin typeface="Arial" panose="020B0604020202020204" pitchFamily="34" charset="0"/>
                <a:cs typeface="Arial" panose="020B0604020202020204" pitchFamily="34" charset="0"/>
              </a:rPr>
              <a:t> new version of the firmware is available, you will be notified on the </a:t>
            </a:r>
            <a:r>
              <a:rPr lang="en-CA" b="1" baseline="0" dirty="0">
                <a:latin typeface="Arial" panose="020B0604020202020204" pitchFamily="34" charset="0"/>
                <a:cs typeface="Arial" panose="020B0604020202020204" pitchFamily="34" charset="0"/>
              </a:rPr>
              <a:t>Dashboard</a:t>
            </a:r>
            <a:r>
              <a:rPr lang="en-CA" b="0" baseline="0" dirty="0">
                <a:latin typeface="Arial" panose="020B0604020202020204" pitchFamily="34" charset="0"/>
                <a:cs typeface="Arial" panose="020B0604020202020204" pitchFamily="34" charset="0"/>
              </a:rPr>
              <a:t> and on the </a:t>
            </a:r>
            <a:r>
              <a:rPr lang="en-CA" b="1" baseline="0" dirty="0">
                <a:latin typeface="Arial" panose="020B0604020202020204" pitchFamily="34" charset="0"/>
                <a:cs typeface="Arial" panose="020B0604020202020204" pitchFamily="34" charset="0"/>
              </a:rPr>
              <a:t>Firmware</a:t>
            </a:r>
            <a:r>
              <a:rPr lang="en-CA" b="0" baseline="0" dirty="0">
                <a:latin typeface="Arial" panose="020B0604020202020204" pitchFamily="34" charset="0"/>
                <a:cs typeface="Arial" panose="020B0604020202020204" pitchFamily="34" charset="0"/>
              </a:rPr>
              <a:t> page.</a:t>
            </a:r>
            <a:endParaRPr lang="en-CA" b="0" baseline="0" dirty="0">
              <a:latin typeface="Arial" panose="020B0604020202020204" pitchFamily="34" charset="0"/>
              <a:cs typeface="Arial" panose="020B0604020202020204" pitchFamily="34" charset="0"/>
            </a:endParaRPr>
          </a:p>
          <a:p>
            <a:endParaRPr lang="en-CA" b="0" baseline="0" dirty="0">
              <a:latin typeface="Arial" panose="020B0604020202020204" pitchFamily="34" charset="0"/>
              <a:cs typeface="Arial" panose="020B0604020202020204" pitchFamily="34" charset="0"/>
            </a:endParaRPr>
          </a:p>
          <a:p>
            <a:r>
              <a:rPr lang="en-CA" b="0" baseline="0" dirty="0">
                <a:latin typeface="Arial" panose="020B0604020202020204" pitchFamily="34" charset="0"/>
                <a:cs typeface="Arial" panose="020B0604020202020204" pitchFamily="34" charset="0"/>
              </a:rPr>
              <a:t>Remember to read the </a:t>
            </a:r>
            <a:r>
              <a:rPr lang="en-CA" b="0" i="1" baseline="0" dirty="0">
                <a:latin typeface="Arial" panose="020B0604020202020204" pitchFamily="34" charset="0"/>
                <a:cs typeface="Arial" panose="020B0604020202020204" pitchFamily="34" charset="0"/>
              </a:rPr>
              <a:t>Release Notes </a:t>
            </a:r>
            <a:r>
              <a:rPr lang="en-CA" b="0" baseline="0" dirty="0">
                <a:latin typeface="Arial" panose="020B0604020202020204" pitchFamily="34" charset="0"/>
                <a:cs typeface="Arial" panose="020B0604020202020204" pitchFamily="34" charset="0"/>
              </a:rPr>
              <a:t>to make sure that you understand the supported upgrade path. The </a:t>
            </a:r>
            <a:r>
              <a:rPr lang="en-CA" b="0" i="1" baseline="0" dirty="0">
                <a:latin typeface="Arial" panose="020B0604020202020204" pitchFamily="34" charset="0"/>
                <a:cs typeface="Arial" panose="020B0604020202020204" pitchFamily="34" charset="0"/>
              </a:rPr>
              <a:t>Release Notes </a:t>
            </a:r>
            <a:r>
              <a:rPr lang="en-CA" b="0" baseline="0" dirty="0">
                <a:latin typeface="Arial" panose="020B0604020202020204" pitchFamily="34" charset="0"/>
                <a:cs typeface="Arial" panose="020B0604020202020204" pitchFamily="34" charset="0"/>
              </a:rPr>
              <a:t>also provide pertinent information that may affect the upgrade.</a:t>
            </a:r>
            <a:endParaRPr lang="en-CA" b="0" dirty="0">
              <a:latin typeface="Arial" panose="020B0604020202020204" pitchFamily="34" charset="0"/>
              <a:cs typeface="Arial" panose="020B0604020202020204" pitchFamily="34" charset="0"/>
            </a:endParaRPr>
          </a:p>
        </p:txBody>
      </p:sp>
      <p:sp>
        <p:nvSpPr>
          <p:cNvPr id="8" name="Header Placeholder 7"/>
          <p:cNvSpPr>
            <a:spLocks noGrp="1"/>
          </p:cNvSpPr>
          <p:nvPr>
            <p:ph type="hdr" sz="quarter" idx="10"/>
          </p:nvPr>
        </p:nvSpPr>
        <p:spPr/>
        <p:txBody>
          <a:bodyPr/>
          <a:lstStyle/>
          <a:p>
            <a:pPr algn="r"/>
            <a:r>
              <a:rPr lang="en-US" sz="1000">
                <a:solidFill>
                  <a:srgbClr val="DC291E"/>
                </a:solidFill>
                <a:sym typeface="Wingdings 3" panose="05040102010807070707" pitchFamily="18" charset="2"/>
              </a:rPr>
              <a:t></a:t>
            </a:r>
            <a:r>
              <a:rPr lang="en-US" sz="1000">
                <a:solidFill>
                  <a:schemeClr val="accent1"/>
                </a:solidFill>
                <a:sym typeface="Wingdings 3" panose="05040102010807070707" pitchFamily="18" charset="2"/>
              </a:rPr>
              <a:t> </a:t>
            </a:r>
            <a:r>
              <a:rPr lang="en-US" sz="1000">
                <a:cs typeface="Arial" panose="020B0604020202020204" pitchFamily="34" charset="0"/>
              </a:rPr>
              <a:t>Introduction to FortiGate and the Security Fabric</a:t>
            </a:r>
            <a:endParaRPr lang="en-US" sz="1000" dirty="0">
              <a:cs typeface="Arial" panose="020B0604020202020204" pitchFamily="34" charset="0"/>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1" name="Rectangle 3"/>
          <p:cNvSpPr>
            <a:spLocks noGrp="1" noChangeArrowheads="1"/>
          </p:cNvSpPr>
          <p:nvPr>
            <p:ph type="body" idx="1"/>
          </p:nvPr>
        </p:nvSpPr>
        <p:spPr/>
        <p:txBody>
          <a:bodyPr/>
          <a:lstStyle/>
          <a:p>
            <a:r>
              <a:rPr lang="en-US" b="0" kern="1200" dirty="0">
                <a:solidFill>
                  <a:schemeClr val="tx1"/>
                </a:solidFill>
                <a:effectLst/>
                <a:ea typeface="+mn-ea"/>
                <a:cs typeface="Arial" panose="020B0604020202020204" pitchFamily="34" charset="0"/>
              </a:rPr>
              <a:t>Upgrading the firmware on FortiGate is simple. Click </a:t>
            </a:r>
            <a:r>
              <a:rPr lang="en-US" b="1" kern="1200" dirty="0">
                <a:solidFill>
                  <a:schemeClr val="tx1"/>
                </a:solidFill>
                <a:effectLst/>
                <a:ea typeface="+mn-ea"/>
                <a:cs typeface="Arial" panose="020B0604020202020204" pitchFamily="34" charset="0"/>
              </a:rPr>
              <a:t>System</a:t>
            </a:r>
            <a:r>
              <a:rPr lang="en-US" b="0" kern="1200" dirty="0">
                <a:solidFill>
                  <a:schemeClr val="tx1"/>
                </a:solidFill>
                <a:effectLst/>
                <a:ea typeface="+mn-ea"/>
                <a:cs typeface="Arial" panose="020B0604020202020204" pitchFamily="34" charset="0"/>
              </a:rPr>
              <a:t> &gt; </a:t>
            </a:r>
            <a:r>
              <a:rPr lang="en-US" b="1" kern="1200" dirty="0">
                <a:solidFill>
                  <a:schemeClr val="tx1"/>
                </a:solidFill>
                <a:effectLst/>
                <a:ea typeface="+mn-ea"/>
                <a:cs typeface="Arial" panose="020B0604020202020204" pitchFamily="34" charset="0"/>
              </a:rPr>
              <a:t>Firmware</a:t>
            </a:r>
            <a:r>
              <a:rPr lang="en-US" b="0" kern="1200" dirty="0">
                <a:solidFill>
                  <a:schemeClr val="tx1"/>
                </a:solidFill>
                <a:effectLst/>
                <a:ea typeface="+mn-ea"/>
                <a:cs typeface="Arial" panose="020B0604020202020204" pitchFamily="34" charset="0"/>
              </a:rPr>
              <a:t>, and then browse to the firmware file that you have downloaded from </a:t>
            </a:r>
            <a:r>
              <a:rPr lang="en-US" b="0" kern="1200" dirty="0">
                <a:solidFill>
                  <a:schemeClr val="tx1"/>
                </a:solidFill>
                <a:effectLst/>
                <a:latin typeface="Courier New" panose="02070309020205020404" pitchFamily="49" charset="0"/>
                <a:ea typeface="+mn-ea"/>
                <a:cs typeface="Courier New" panose="02070309020205020404" pitchFamily="49" charset="0"/>
              </a:rPr>
              <a:t>support.fortinet.com </a:t>
            </a:r>
            <a:r>
              <a:rPr lang="en-US" b="0" kern="1200" dirty="0">
                <a:solidFill>
                  <a:schemeClr val="tx1"/>
                </a:solidFill>
                <a:effectLst/>
                <a:latin typeface="Arial" panose="020B0604020202020204" pitchFamily="34" charset="0"/>
                <a:ea typeface="+mn-ea"/>
                <a:cs typeface="Arial" panose="020B0604020202020204" pitchFamily="34" charset="0"/>
              </a:rPr>
              <a:t>or choose to upgrade online</a:t>
            </a:r>
            <a:r>
              <a:rPr lang="en-US" b="0" kern="1200" dirty="0">
                <a:solidFill>
                  <a:schemeClr val="tx1"/>
                </a:solidFill>
                <a:effectLst/>
                <a:ea typeface="+mn-ea"/>
                <a:cs typeface="Arial" panose="020B0604020202020204" pitchFamily="34" charset="0"/>
              </a:rPr>
              <a:t>.</a:t>
            </a:r>
            <a:endParaRPr lang="en-US" b="0" kern="1200" dirty="0">
              <a:solidFill>
                <a:schemeClr val="tx1"/>
              </a:solidFill>
              <a:effectLst/>
              <a:ea typeface="+mn-ea"/>
              <a:cs typeface="Arial" panose="020B0604020202020204" pitchFamily="34" charset="0"/>
            </a:endParaRPr>
          </a:p>
          <a:p>
            <a:endParaRPr lang="en-US" b="0" kern="1200" dirty="0">
              <a:solidFill>
                <a:schemeClr val="tx1"/>
              </a:solidFill>
              <a:effectLst/>
              <a:ea typeface="+mn-ea"/>
              <a:cs typeface="Arial" panose="020B0604020202020204" pitchFamily="34" charset="0"/>
            </a:endParaRPr>
          </a:p>
          <a:p>
            <a:r>
              <a:rPr lang="en-US" b="0" kern="1200" dirty="0">
                <a:solidFill>
                  <a:schemeClr val="tx1"/>
                </a:solidFill>
                <a:effectLst/>
                <a:ea typeface="+mn-ea"/>
                <a:cs typeface="Arial" panose="020B0604020202020204" pitchFamily="34" charset="0"/>
              </a:rPr>
              <a:t>If you want to make a clean install by overwriting both the existing firmware and its current configuration, you can do this using the local console CLI, within the boot loader menu, while FortiGate is rebooting. However, this is not the usual method. </a:t>
            </a:r>
            <a:endParaRPr lang="en-US" b="0" kern="1200" dirty="0">
              <a:solidFill>
                <a:schemeClr val="tx1"/>
              </a:solidFill>
              <a:effectLst/>
              <a:ea typeface="+mn-ea"/>
              <a:cs typeface="Arial" panose="020B0604020202020204" pitchFamily="34" charset="0"/>
            </a:endParaRPr>
          </a:p>
        </p:txBody>
      </p:sp>
      <p:sp>
        <p:nvSpPr>
          <p:cNvPr id="5" name="Slide Image Placeholder 4"/>
          <p:cNvSpPr>
            <a:spLocks noGrp="1" noRot="1" noChangeAspect="1"/>
          </p:cNvSpPr>
          <p:nvPr>
            <p:ph type="sldImg"/>
          </p:nvPr>
        </p:nvSpPr>
        <p:spPr/>
      </p:sp>
      <p:sp>
        <p:nvSpPr>
          <p:cNvPr id="7" name="Header Placeholder 6"/>
          <p:cNvSpPr>
            <a:spLocks noGrp="1"/>
          </p:cNvSpPr>
          <p:nvPr>
            <p:ph type="hdr" sz="quarter" idx="10"/>
          </p:nvPr>
        </p:nvSpPr>
        <p:spPr/>
        <p:txBody>
          <a:bodyPr/>
          <a:lstStyle/>
          <a:p>
            <a:pPr algn="r"/>
            <a:r>
              <a:rPr lang="en-US" sz="1000">
                <a:solidFill>
                  <a:srgbClr val="DC291E"/>
                </a:solidFill>
                <a:sym typeface="Wingdings 3" panose="05040102010807070707" pitchFamily="18" charset="2"/>
              </a:rPr>
              <a:t></a:t>
            </a:r>
            <a:r>
              <a:rPr lang="en-US" sz="1000">
                <a:solidFill>
                  <a:schemeClr val="accent1"/>
                </a:solidFill>
                <a:sym typeface="Wingdings 3" panose="05040102010807070707" pitchFamily="18" charset="2"/>
              </a:rPr>
              <a:t> </a:t>
            </a:r>
            <a:r>
              <a:rPr lang="en-US" sz="1000">
                <a:cs typeface="Arial" panose="020B0604020202020204" pitchFamily="34" charset="0"/>
              </a:rPr>
              <a:t>Introduction to FortiGate and the Security Fabric</a:t>
            </a:r>
            <a:endParaRPr lang="en-US" sz="1000" dirty="0">
              <a:cs typeface="Arial" panose="020B0604020202020204" pitchFamily="34" charset="0"/>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1" name="Rectangle 3"/>
          <p:cNvSpPr>
            <a:spLocks noGrp="1" noChangeArrowheads="1"/>
          </p:cNvSpPr>
          <p:nvPr>
            <p:ph type="body" idx="1"/>
          </p:nvPr>
        </p:nvSpPr>
        <p:spPr/>
        <p:txBody>
          <a:bodyPr/>
          <a:lstStyle/>
          <a:p>
            <a:r>
              <a:rPr lang="en-US" b="0" kern="1200" dirty="0">
                <a:solidFill>
                  <a:schemeClr val="tx1"/>
                </a:solidFill>
                <a:effectLst/>
              </a:rPr>
              <a:t>You can also downgrade the firmware.</a:t>
            </a:r>
            <a:r>
              <a:rPr lang="en-US" b="0" kern="1200" baseline="0" dirty="0">
                <a:solidFill>
                  <a:schemeClr val="tx1"/>
                </a:solidFill>
                <a:effectLst/>
              </a:rPr>
              <a:t> </a:t>
            </a:r>
            <a:r>
              <a:rPr lang="en-US" b="0" kern="1200" dirty="0">
                <a:solidFill>
                  <a:schemeClr val="tx1"/>
                </a:solidFill>
                <a:effectLst/>
              </a:rPr>
              <a:t>Because settings change in each firmware version, you should have a configuration file in the syntax that is compatible with the firmware.</a:t>
            </a:r>
            <a:endParaRPr lang="en-US" b="0" kern="1200" dirty="0">
              <a:solidFill>
                <a:schemeClr val="tx1"/>
              </a:solidFill>
              <a:effectLst/>
            </a:endParaRPr>
          </a:p>
          <a:p>
            <a:endParaRPr lang="en-US" b="0" kern="1200" dirty="0">
              <a:solidFill>
                <a:schemeClr val="tx1"/>
              </a:solidFill>
              <a:effectLst/>
            </a:endParaRPr>
          </a:p>
          <a:p>
            <a:r>
              <a:rPr lang="en-US" b="0" kern="1200" dirty="0">
                <a:solidFill>
                  <a:schemeClr val="tx1"/>
                </a:solidFill>
                <a:effectLst/>
              </a:rPr>
              <a:t>Remember to read the </a:t>
            </a:r>
            <a:r>
              <a:rPr lang="en-US" b="0" i="1" kern="1200" dirty="0">
                <a:solidFill>
                  <a:schemeClr val="tx1"/>
                </a:solidFill>
                <a:effectLst/>
              </a:rPr>
              <a:t>Release Notes</a:t>
            </a:r>
            <a:r>
              <a:rPr lang="en-US" b="0" kern="1200" dirty="0">
                <a:solidFill>
                  <a:schemeClr val="tx1"/>
                </a:solidFill>
                <a:effectLst/>
              </a:rPr>
              <a:t>. Sometimes a downgrade between firmware versions that preserves the configuration is not possible, such as when the OS changed from 32-bit to 64-bit. In that situation, the only way to downgrade is to format the disk, then reinstall.</a:t>
            </a:r>
            <a:endParaRPr lang="en-US" b="0" kern="1200" dirty="0">
              <a:solidFill>
                <a:schemeClr val="tx1"/>
              </a:solidFill>
              <a:effectLst/>
            </a:endParaRPr>
          </a:p>
          <a:p>
            <a:endParaRPr lang="en-US" b="0" kern="1200" dirty="0">
              <a:solidFill>
                <a:schemeClr val="tx1"/>
              </a:solidFill>
              <a:effectLst/>
            </a:endParaRPr>
          </a:p>
          <a:p>
            <a:r>
              <a:rPr lang="en-US" b="0" kern="1200" dirty="0">
                <a:solidFill>
                  <a:schemeClr val="tx1"/>
                </a:solidFill>
                <a:effectLst/>
              </a:rPr>
              <a:t>After you’ve confirmed</a:t>
            </a:r>
            <a:r>
              <a:rPr lang="en-US" b="0" kern="1200" baseline="0" dirty="0">
                <a:solidFill>
                  <a:schemeClr val="tx1"/>
                </a:solidFill>
                <a:effectLst/>
              </a:rPr>
              <a:t> that</a:t>
            </a:r>
            <a:r>
              <a:rPr lang="en-US" b="0" kern="1200" dirty="0">
                <a:solidFill>
                  <a:schemeClr val="tx1"/>
                </a:solidFill>
                <a:effectLst/>
              </a:rPr>
              <a:t> the downgrade is possible, verify everything again, then start the downgrade. After the downgrade completes, restore a configuration backup that is compatible with that version. </a:t>
            </a:r>
            <a:endParaRPr lang="en-US" b="0" kern="1200" dirty="0">
              <a:solidFill>
                <a:schemeClr val="tx1"/>
              </a:solidFill>
              <a:effectLst/>
            </a:endParaRPr>
          </a:p>
          <a:p>
            <a:endParaRPr lang="en-US" b="0" kern="1200" dirty="0">
              <a:solidFill>
                <a:schemeClr val="tx1"/>
              </a:solidFill>
              <a:effectLst/>
            </a:endParaRPr>
          </a:p>
          <a:p>
            <a:r>
              <a:rPr lang="en-US" b="0" kern="1200" dirty="0">
                <a:solidFill>
                  <a:schemeClr val="tx1"/>
                </a:solidFill>
                <a:effectLst/>
              </a:rPr>
              <a:t>Why should you keep emergency firmware and physical access?</a:t>
            </a:r>
            <a:endParaRPr lang="en-US" b="0" kern="1200" dirty="0">
              <a:solidFill>
                <a:schemeClr val="tx1"/>
              </a:solidFill>
              <a:effectLst/>
            </a:endParaRPr>
          </a:p>
          <a:p>
            <a:endParaRPr lang="en-US" b="0" kern="1200" dirty="0">
              <a:solidFill>
                <a:schemeClr val="tx1"/>
              </a:solidFill>
              <a:effectLst/>
            </a:endParaRPr>
          </a:p>
          <a:p>
            <a:r>
              <a:rPr lang="en-US" b="0" kern="1200" dirty="0">
                <a:solidFill>
                  <a:schemeClr val="tx1"/>
                </a:solidFill>
                <a:effectLst/>
              </a:rPr>
              <a:t>Earlier firmware versions do</a:t>
            </a:r>
            <a:r>
              <a:rPr lang="en-US" b="0" kern="1200" baseline="0" dirty="0">
                <a:solidFill>
                  <a:schemeClr val="tx1"/>
                </a:solidFill>
                <a:effectLst/>
              </a:rPr>
              <a:t> not</a:t>
            </a:r>
            <a:r>
              <a:rPr lang="en-US" b="0" kern="1200" dirty="0">
                <a:solidFill>
                  <a:schemeClr val="tx1"/>
                </a:solidFill>
                <a:effectLst/>
              </a:rPr>
              <a:t> know how to convert later configurations. Also, when upgrading through a path that is not supported by the configuration translation scripts, you </a:t>
            </a:r>
            <a:r>
              <a:rPr lang="en-US" b="0" i="1" kern="1200" dirty="0">
                <a:solidFill>
                  <a:schemeClr val="tx1"/>
                </a:solidFill>
                <a:effectLst/>
              </a:rPr>
              <a:t>might </a:t>
            </a:r>
            <a:r>
              <a:rPr lang="en-US" b="0" kern="1200" dirty="0">
                <a:solidFill>
                  <a:schemeClr val="tx1"/>
                </a:solidFill>
                <a:effectLst/>
              </a:rPr>
              <a:t>lose all settings except basic access settings, such as administrator accounts and network interface IP addresses. Another rare, but possible, scenario is that the firmware could be corrupted when you are uploading it. For all of those reasons, you should always have local console access during an upgrade. However,</a:t>
            </a:r>
            <a:r>
              <a:rPr lang="en-US" b="0" kern="1200" baseline="0" dirty="0">
                <a:solidFill>
                  <a:schemeClr val="tx1"/>
                </a:solidFill>
                <a:effectLst/>
              </a:rPr>
              <a:t> </a:t>
            </a:r>
            <a:r>
              <a:rPr lang="en-US" b="0" kern="1200" dirty="0">
                <a:solidFill>
                  <a:schemeClr val="tx1"/>
                </a:solidFill>
                <a:effectLst/>
              </a:rPr>
              <a:t>in practice, if you read the </a:t>
            </a:r>
            <a:r>
              <a:rPr lang="en-US" b="0" i="1" kern="1200" dirty="0">
                <a:solidFill>
                  <a:schemeClr val="tx1"/>
                </a:solidFill>
                <a:effectLst/>
              </a:rPr>
              <a:t>Release Notes</a:t>
            </a:r>
            <a:r>
              <a:rPr lang="en-US" b="0" kern="1200" dirty="0">
                <a:solidFill>
                  <a:schemeClr val="tx1"/>
                </a:solidFill>
                <a:effectLst/>
              </a:rPr>
              <a:t> and have a reliable connection to the GUI or CLI, it should not be necessary.</a:t>
            </a:r>
            <a:endParaRPr lang="en-US" b="0" kern="1200" dirty="0">
              <a:solidFill>
                <a:schemeClr val="tx1"/>
              </a:solidFill>
              <a:effectLst/>
            </a:endParaRPr>
          </a:p>
          <a:p>
            <a:endParaRPr lang="en-US" b="0" baseline="0" dirty="0"/>
          </a:p>
        </p:txBody>
      </p:sp>
      <p:sp>
        <p:nvSpPr>
          <p:cNvPr id="5" name="Slide Image Placeholder 4"/>
          <p:cNvSpPr>
            <a:spLocks noGrp="1" noRot="1" noChangeAspect="1"/>
          </p:cNvSpPr>
          <p:nvPr>
            <p:ph type="sldImg"/>
          </p:nvPr>
        </p:nvSpPr>
        <p:spPr/>
      </p:sp>
      <p:sp>
        <p:nvSpPr>
          <p:cNvPr id="7" name="Header Placeholder 6"/>
          <p:cNvSpPr>
            <a:spLocks noGrp="1"/>
          </p:cNvSpPr>
          <p:nvPr>
            <p:ph type="hdr" sz="quarter" idx="10"/>
          </p:nvPr>
        </p:nvSpPr>
        <p:spPr/>
        <p:txBody>
          <a:bodyPr/>
          <a:lstStyle/>
          <a:p>
            <a:pPr algn="r"/>
            <a:r>
              <a:rPr lang="en-US" sz="1000">
                <a:solidFill>
                  <a:srgbClr val="DC291E"/>
                </a:solidFill>
                <a:sym typeface="Wingdings 3" panose="05040102010807070707" pitchFamily="18" charset="2"/>
              </a:rPr>
              <a:t></a:t>
            </a:r>
            <a:r>
              <a:rPr lang="en-US" sz="1000">
                <a:solidFill>
                  <a:schemeClr val="accent1"/>
                </a:solidFill>
                <a:sym typeface="Wingdings 3" panose="05040102010807070707" pitchFamily="18" charset="2"/>
              </a:rPr>
              <a:t> </a:t>
            </a:r>
            <a:r>
              <a:rPr lang="en-US" sz="1000">
                <a:cs typeface="Arial" panose="020B0604020202020204" pitchFamily="34" charset="0"/>
              </a:rPr>
              <a:t>Introduction to FortiGate and the Security Fabric</a:t>
            </a:r>
            <a:endParaRPr lang="en-US" sz="1000" dirty="0">
              <a:cs typeface="Arial" panose="020B0604020202020204" pitchFamily="34"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880745">
              <a:defRPr/>
            </a:pPr>
            <a:r>
              <a:rPr lang="en-CA" dirty="0"/>
              <a:t>In the past,</a:t>
            </a:r>
            <a:r>
              <a:rPr lang="en-CA" baseline="0" dirty="0"/>
              <a:t> the common way of protecting a network was securing the perimeter and installing a firewall at the entry point. Network administrators used to trust everything and everyone inside the perimeter.</a:t>
            </a:r>
            <a:endParaRPr lang="en-CA" dirty="0"/>
          </a:p>
          <a:p>
            <a:endParaRPr lang="en-CA" dirty="0"/>
          </a:p>
          <a:p>
            <a:pPr defTabSz="880745">
              <a:defRPr/>
            </a:pPr>
            <a:r>
              <a:rPr lang="en-CA" dirty="0"/>
              <a:t>Now,</a:t>
            </a:r>
            <a:r>
              <a:rPr lang="en-CA" baseline="0" dirty="0"/>
              <a:t> malware can easily bypass any entry-point firewall and get inside the network. This could happen through an infected USB stick, or an employee’s compromised personal device being connected to the corporate network. Additionally, because attacks can come from inside the network, network administrators can no longer inherently trust internal users and devices.</a:t>
            </a:r>
            <a:endParaRPr lang="en-CA" dirty="0"/>
          </a:p>
          <a:p>
            <a:endParaRPr lang="en-CA" dirty="0"/>
          </a:p>
          <a:p>
            <a:r>
              <a:rPr lang="en-CA" dirty="0"/>
              <a:t>What’s more, today’s networks are highly complex environments whose borders are constantly changing.</a:t>
            </a:r>
            <a:r>
              <a:rPr lang="en-CA" baseline="0" dirty="0"/>
              <a:t> Networks run vertically from the LAN to the Internet, and horizontally from the physical network to a private virtual network and to the cloud. A mobile and diverse workforce (employees, partners, and customers) accessing network resources, public and private clouds, the Internet of Things (</a:t>
            </a:r>
            <a:r>
              <a:rPr lang="en-CA" baseline="0" dirty="0" err="1"/>
              <a:t>IoT</a:t>
            </a:r>
            <a:r>
              <a:rPr lang="en-CA" baseline="0" dirty="0"/>
              <a:t>), and bring-your-own-device programs all conspire to increase the number of attack vectors against your network.</a:t>
            </a:r>
            <a:endParaRPr lang="en-CA" baseline="0" dirty="0"/>
          </a:p>
          <a:p>
            <a:endParaRPr lang="en-CA" baseline="0" dirty="0"/>
          </a:p>
          <a:p>
            <a:r>
              <a:rPr lang="en-CA" baseline="0" dirty="0"/>
              <a:t>In response to this highly complex environment, firewalls have become robust multi-functional devices that counter an array of threats to your network. Thus, FortiGate can act in different modes or roles to address different requirements. For example, FortiGate can be deployed as a data center firewall whose function is to monitor inbound requests to servers and to protect them without increasing latency for the requester. Or, FortiGate can be deployed as an internal segmentation firewall as a means to contain a network breach.</a:t>
            </a:r>
            <a:endParaRPr lang="en-CA" baseline="0" dirty="0"/>
          </a:p>
          <a:p>
            <a:endParaRPr lang="en-CA" baseline="0" dirty="0"/>
          </a:p>
          <a:p>
            <a:r>
              <a:rPr lang="en-CA" baseline="0" dirty="0"/>
              <a:t>FortiGate can also function as DNS and DHCP servers, and be configured to provide web filter, anti-virus, and IPS services.</a:t>
            </a:r>
            <a:endParaRPr lang="en-CA" dirty="0"/>
          </a:p>
        </p:txBody>
      </p:sp>
      <p:sp>
        <p:nvSpPr>
          <p:cNvPr id="8" name="Header Placeholder 7"/>
          <p:cNvSpPr>
            <a:spLocks noGrp="1"/>
          </p:cNvSpPr>
          <p:nvPr>
            <p:ph type="hdr" sz="quarter" idx="10"/>
          </p:nvPr>
        </p:nvSpPr>
        <p:spPr/>
        <p:txBody>
          <a:bodyPr/>
          <a:lstStyle/>
          <a:p>
            <a:pPr algn="r"/>
            <a:r>
              <a:rPr lang="en-US" sz="1000">
                <a:solidFill>
                  <a:srgbClr val="DC291E"/>
                </a:solidFill>
                <a:sym typeface="Wingdings 3" panose="05040102010807070707" pitchFamily="18" charset="2"/>
              </a:rPr>
              <a:t></a:t>
            </a:r>
            <a:r>
              <a:rPr lang="en-US" sz="1000">
                <a:solidFill>
                  <a:schemeClr val="accent1"/>
                </a:solidFill>
                <a:sym typeface="Wingdings 3" panose="05040102010807070707" pitchFamily="18" charset="2"/>
              </a:rPr>
              <a:t> </a:t>
            </a:r>
            <a:r>
              <a:rPr lang="en-US" sz="1000">
                <a:cs typeface="Arial" panose="020B0604020202020204" pitchFamily="34" charset="0"/>
              </a:rPr>
              <a:t>Introduction to FortiGate and the Security Fabric</a:t>
            </a:r>
            <a:endParaRPr lang="en-US" sz="1000" dirty="0">
              <a:cs typeface="Arial" panose="020B0604020202020204" pitchFamily="34"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9" name="Rectangle 3"/>
          <p:cNvSpPr>
            <a:spLocks noGrp="1" noChangeArrowheads="1"/>
          </p:cNvSpPr>
          <p:nvPr>
            <p:ph type="body" idx="1"/>
          </p:nvPr>
        </p:nvSpPr>
        <p:spPr/>
        <p:txBody>
          <a:bodyPr/>
          <a:lstStyle/>
          <a:p>
            <a:r>
              <a:rPr lang="en-US" b="0" kern="1200" dirty="0">
                <a:solidFill>
                  <a:schemeClr val="tx1"/>
                </a:solidFill>
                <a:effectLst/>
                <a:ea typeface="+mn-ea"/>
                <a:cs typeface="Arial" panose="020B0604020202020204" pitchFamily="34" charset="0"/>
              </a:rPr>
              <a:t>In the architecture diagram shown on this</a:t>
            </a:r>
            <a:r>
              <a:rPr lang="en-US" b="0" kern="1200" baseline="0" dirty="0">
                <a:solidFill>
                  <a:schemeClr val="tx1"/>
                </a:solidFill>
                <a:effectLst/>
                <a:ea typeface="+mn-ea"/>
                <a:cs typeface="Arial" panose="020B0604020202020204" pitchFamily="34" charset="0"/>
              </a:rPr>
              <a:t> slide</a:t>
            </a:r>
            <a:r>
              <a:rPr lang="en-US" b="0" kern="1200" dirty="0">
                <a:solidFill>
                  <a:schemeClr val="tx1"/>
                </a:solidFill>
                <a:effectLst/>
                <a:ea typeface="+mn-ea"/>
                <a:cs typeface="Arial" panose="020B0604020202020204" pitchFamily="34" charset="0"/>
              </a:rPr>
              <a:t>, you can see how FortiGate platforms add strength, without compromising flexibility.</a:t>
            </a:r>
            <a:r>
              <a:rPr lang="en-US" b="0" kern="1200" baseline="0" dirty="0">
                <a:solidFill>
                  <a:schemeClr val="tx1"/>
                </a:solidFill>
                <a:effectLst/>
                <a:ea typeface="+mn-ea"/>
                <a:cs typeface="Arial" panose="020B0604020202020204" pitchFamily="34" charset="0"/>
              </a:rPr>
              <a:t> L</a:t>
            </a:r>
            <a:r>
              <a:rPr lang="en-US" b="0" kern="1200" dirty="0">
                <a:solidFill>
                  <a:schemeClr val="tx1"/>
                </a:solidFill>
                <a:effectLst/>
                <a:ea typeface="+mn-ea"/>
                <a:cs typeface="Arial" panose="020B0604020202020204" pitchFamily="34" charset="0"/>
              </a:rPr>
              <a:t>ike separate, dedicated</a:t>
            </a:r>
            <a:r>
              <a:rPr lang="en-US" b="0" kern="1200" baseline="0" dirty="0">
                <a:solidFill>
                  <a:schemeClr val="tx1"/>
                </a:solidFill>
                <a:effectLst/>
                <a:ea typeface="+mn-ea"/>
                <a:cs typeface="Arial" panose="020B0604020202020204" pitchFamily="34" charset="0"/>
              </a:rPr>
              <a:t> security devices, FortiGate </a:t>
            </a:r>
            <a:r>
              <a:rPr lang="en-US" b="0" kern="1200" dirty="0">
                <a:solidFill>
                  <a:schemeClr val="tx1"/>
                </a:solidFill>
                <a:effectLst/>
                <a:ea typeface="+mn-ea"/>
                <a:cs typeface="Arial" panose="020B0604020202020204" pitchFamily="34" charset="0"/>
              </a:rPr>
              <a:t>is still </a:t>
            </a:r>
            <a:r>
              <a:rPr lang="en-US" b="0" i="1" kern="1200" dirty="0">
                <a:solidFill>
                  <a:schemeClr val="tx1"/>
                </a:solidFill>
                <a:effectLst/>
                <a:ea typeface="+mn-ea"/>
                <a:cs typeface="Arial" panose="020B0604020202020204" pitchFamily="34" charset="0"/>
              </a:rPr>
              <a:t>internally</a:t>
            </a:r>
            <a:r>
              <a:rPr lang="en-US" b="0" kern="1200" dirty="0">
                <a:solidFill>
                  <a:schemeClr val="tx1"/>
                </a:solidFill>
                <a:effectLst/>
                <a:ea typeface="+mn-ea"/>
                <a:cs typeface="Arial" panose="020B0604020202020204" pitchFamily="34" charset="0"/>
              </a:rPr>
              <a:t> modular. Plus:</a:t>
            </a:r>
            <a:endParaRPr lang="en-US" b="0" kern="1200" dirty="0">
              <a:solidFill>
                <a:schemeClr val="tx1"/>
              </a:solidFill>
              <a:effectLst/>
              <a:ea typeface="+mn-ea"/>
              <a:cs typeface="Arial" panose="020B0604020202020204" pitchFamily="34" charset="0"/>
            </a:endParaRPr>
          </a:p>
          <a:p>
            <a:endParaRPr lang="en-US" b="0" kern="1200" dirty="0">
              <a:solidFill>
                <a:schemeClr val="tx1"/>
              </a:solidFill>
              <a:effectLst/>
              <a:ea typeface="+mn-ea"/>
              <a:cs typeface="Arial" panose="020B0604020202020204" pitchFamily="34" charset="0"/>
            </a:endParaRPr>
          </a:p>
          <a:p>
            <a:pPr marL="165100" indent="-165100">
              <a:buFont typeface="Arial" panose="020B0604020202020204" pitchFamily="34" charset="0"/>
              <a:buChar char="•"/>
            </a:pPr>
            <a:r>
              <a:rPr lang="en-US" b="1" kern="1200" dirty="0">
                <a:solidFill>
                  <a:schemeClr val="tx1"/>
                </a:solidFill>
                <a:effectLst/>
                <a:ea typeface="+mn-ea"/>
                <a:cs typeface="Arial" panose="020B0604020202020204" pitchFamily="34" charset="0"/>
              </a:rPr>
              <a:t>Devices add duplication.</a:t>
            </a:r>
            <a:r>
              <a:rPr lang="en-US" b="0" kern="1200" dirty="0">
                <a:solidFill>
                  <a:schemeClr val="tx1"/>
                </a:solidFill>
                <a:effectLst/>
                <a:ea typeface="+mn-ea"/>
                <a:cs typeface="Arial" panose="020B0604020202020204" pitchFamily="34" charset="0"/>
              </a:rPr>
              <a:t> Sometimes, dedication </a:t>
            </a:r>
            <a:r>
              <a:rPr lang="en-US" b="0" i="1" kern="1200" dirty="0">
                <a:solidFill>
                  <a:schemeClr val="tx1"/>
                </a:solidFill>
                <a:effectLst/>
                <a:ea typeface="+mn-ea"/>
                <a:cs typeface="Arial" panose="020B0604020202020204" pitchFamily="34" charset="0"/>
              </a:rPr>
              <a:t>doesn’t</a:t>
            </a:r>
            <a:r>
              <a:rPr lang="en-US" b="0" kern="1200" dirty="0">
                <a:solidFill>
                  <a:schemeClr val="tx1"/>
                </a:solidFill>
                <a:effectLst/>
                <a:ea typeface="+mn-ea"/>
                <a:cs typeface="Arial" panose="020B0604020202020204" pitchFamily="34" charset="0"/>
              </a:rPr>
              <a:t> mean efficiency. If it’s overloaded,</a:t>
            </a:r>
            <a:r>
              <a:rPr lang="en-US" b="0" kern="1200" baseline="0" dirty="0">
                <a:solidFill>
                  <a:schemeClr val="tx1"/>
                </a:solidFill>
                <a:effectLst/>
                <a:ea typeface="+mn-ea"/>
                <a:cs typeface="Arial" panose="020B0604020202020204" pitchFamily="34" charset="0"/>
              </a:rPr>
              <a:t> </a:t>
            </a:r>
            <a:r>
              <a:rPr lang="en-US" b="0" kern="1200" dirty="0">
                <a:solidFill>
                  <a:schemeClr val="tx1"/>
                </a:solidFill>
                <a:effectLst/>
                <a:ea typeface="+mn-ea"/>
                <a:cs typeface="Arial" panose="020B0604020202020204" pitchFamily="34" charset="0"/>
              </a:rPr>
              <a:t>can one device borrow free RAM from</a:t>
            </a:r>
            <a:r>
              <a:rPr lang="en-US" b="0" kern="1200" baseline="0" dirty="0">
                <a:solidFill>
                  <a:schemeClr val="tx1"/>
                </a:solidFill>
                <a:effectLst/>
                <a:ea typeface="+mn-ea"/>
                <a:cs typeface="Arial" panose="020B0604020202020204" pitchFamily="34" charset="0"/>
              </a:rPr>
              <a:t> nine</a:t>
            </a:r>
            <a:r>
              <a:rPr lang="en-US" b="0" kern="1200" dirty="0">
                <a:solidFill>
                  <a:schemeClr val="tx1"/>
                </a:solidFill>
                <a:effectLst/>
                <a:ea typeface="+mn-ea"/>
                <a:cs typeface="Arial" panose="020B0604020202020204" pitchFamily="34" charset="0"/>
              </a:rPr>
              <a:t> others? Do you want to configure policies, logging, and routing on 10 separate devices? Does 10 times the duplication bring you 10 times the benefit,</a:t>
            </a:r>
            <a:r>
              <a:rPr lang="en-US" b="0" kern="1200" baseline="0" dirty="0">
                <a:solidFill>
                  <a:schemeClr val="tx1"/>
                </a:solidFill>
                <a:effectLst/>
                <a:ea typeface="+mn-ea"/>
                <a:cs typeface="Arial" panose="020B0604020202020204" pitchFamily="34" charset="0"/>
              </a:rPr>
              <a:t> o</a:t>
            </a:r>
            <a:r>
              <a:rPr lang="en-US" b="0" kern="1200" dirty="0">
                <a:solidFill>
                  <a:schemeClr val="tx1"/>
                </a:solidFill>
                <a:effectLst/>
                <a:ea typeface="+mn-ea"/>
                <a:cs typeface="Arial" panose="020B0604020202020204" pitchFamily="34" charset="0"/>
              </a:rPr>
              <a:t>r is it a hassle? For smaller to midsize businesses or enterprise branch offices,</a:t>
            </a:r>
            <a:r>
              <a:rPr lang="en-US" b="0" kern="1200" baseline="0" dirty="0">
                <a:solidFill>
                  <a:schemeClr val="tx1"/>
                </a:solidFill>
                <a:effectLst/>
                <a:ea typeface="+mn-ea"/>
                <a:cs typeface="Arial" panose="020B0604020202020204" pitchFamily="34" charset="0"/>
              </a:rPr>
              <a:t> unified threat management (UTM) is often a superior solution, compared to separate dedicated appliances.</a:t>
            </a:r>
            <a:endParaRPr lang="en-US" b="0" kern="1200" baseline="0" dirty="0">
              <a:solidFill>
                <a:schemeClr val="tx1"/>
              </a:solidFill>
              <a:effectLst/>
              <a:ea typeface="+mn-ea"/>
              <a:cs typeface="Arial" panose="020B0604020202020204" pitchFamily="34" charset="0"/>
            </a:endParaRPr>
          </a:p>
          <a:p>
            <a:pPr marL="165100" indent="-165100">
              <a:buFont typeface="Arial" panose="020B0604020202020204" pitchFamily="34" charset="0"/>
              <a:buChar char="•"/>
            </a:pPr>
            <a:r>
              <a:rPr lang="en-US" b="1" kern="1200" dirty="0">
                <a:solidFill>
                  <a:schemeClr val="tx1"/>
                </a:solidFill>
                <a:effectLst/>
                <a:ea typeface="+mn-ea"/>
                <a:cs typeface="Arial" panose="020B0604020202020204" pitchFamily="34" charset="0"/>
              </a:rPr>
              <a:t>FortiGate hardware isn’t just off-the-shelf.</a:t>
            </a:r>
            <a:r>
              <a:rPr lang="en-US" b="0" kern="1200" dirty="0">
                <a:solidFill>
                  <a:schemeClr val="tx1"/>
                </a:solidFill>
                <a:effectLst/>
                <a:ea typeface="+mn-ea"/>
                <a:cs typeface="Arial" panose="020B0604020202020204" pitchFamily="34" charset="0"/>
              </a:rPr>
              <a:t> It’s carrier-grade.</a:t>
            </a:r>
            <a:r>
              <a:rPr lang="en-US" b="0" kern="1200" baseline="0" dirty="0">
                <a:solidFill>
                  <a:schemeClr val="tx1"/>
                </a:solidFill>
                <a:effectLst/>
                <a:ea typeface="+mn-ea"/>
                <a:cs typeface="Arial" panose="020B0604020202020204" pitchFamily="34" charset="0"/>
              </a:rPr>
              <a:t> M</a:t>
            </a:r>
            <a:r>
              <a:rPr lang="en-US" b="0" kern="1200" dirty="0">
                <a:solidFill>
                  <a:schemeClr val="tx1"/>
                </a:solidFill>
                <a:effectLst/>
                <a:ea typeface="+mn-ea"/>
                <a:cs typeface="Arial" panose="020B0604020202020204" pitchFamily="34" charset="0"/>
              </a:rPr>
              <a:t>ost FortiGate models have one or more specialized circuits, called ASICs, that are engineered by Fortinet. For example, a CP or NP chip handles cryptography and packet forwarding more efficiently. Compared to a single-purpose device with only a CPU, FortiGate can have dramatically better performance. This is especially critical for data centers and carriers where throughput is business critical.</a:t>
            </a:r>
            <a:br>
              <a:rPr lang="en-US" b="0" kern="1200" dirty="0">
                <a:solidFill>
                  <a:schemeClr val="tx1"/>
                </a:solidFill>
                <a:effectLst/>
                <a:ea typeface="+mn-ea"/>
                <a:cs typeface="Arial" panose="020B0604020202020204" pitchFamily="34" charset="0"/>
              </a:rPr>
            </a:br>
            <a:r>
              <a:rPr lang="en-US" b="0" kern="1200" dirty="0">
                <a:solidFill>
                  <a:schemeClr val="tx1"/>
                </a:solidFill>
                <a:effectLst/>
                <a:ea typeface="+mn-ea"/>
                <a:cs typeface="Arial" panose="020B0604020202020204" pitchFamily="34" charset="0"/>
              </a:rPr>
              <a:t>(The exception? Virtualization platforms—VMware, Citrix Xen, Microsoft, or Oracle Virtual Box—have general-purpose vCPUs. But, virtualization might be worthwhile because of other benefits, such as distributed computing and cloud-based security.)</a:t>
            </a:r>
            <a:endParaRPr lang="en-US" b="0" kern="1200" dirty="0">
              <a:solidFill>
                <a:schemeClr val="tx1"/>
              </a:solidFill>
              <a:effectLst/>
              <a:ea typeface="+mn-ea"/>
              <a:cs typeface="Arial" panose="020B0604020202020204" pitchFamily="34" charset="0"/>
            </a:endParaRPr>
          </a:p>
          <a:p>
            <a:pPr marL="165100" indent="-165100">
              <a:buFont typeface="Arial" panose="020B0604020202020204" pitchFamily="34" charset="0"/>
              <a:buChar char="•"/>
            </a:pPr>
            <a:r>
              <a:rPr lang="en-US" b="1" kern="1200" dirty="0">
                <a:solidFill>
                  <a:schemeClr val="tx1"/>
                </a:solidFill>
                <a:effectLst/>
                <a:ea typeface="+mn-ea"/>
                <a:cs typeface="Arial" panose="020B0604020202020204" pitchFamily="34" charset="0"/>
              </a:rPr>
              <a:t>FortiGate is flexible.</a:t>
            </a:r>
            <a:r>
              <a:rPr lang="en-US" b="0" kern="1200" dirty="0">
                <a:solidFill>
                  <a:schemeClr val="tx1"/>
                </a:solidFill>
                <a:effectLst/>
                <a:ea typeface="+mn-ea"/>
                <a:cs typeface="Arial" panose="020B0604020202020204" pitchFamily="34" charset="0"/>
              </a:rPr>
              <a:t> If all you need is fast firewalling and antivirus, FortiGate won’t require you to waste CPU, RAM, and electricity on other features. In each firewall policy, UTM and next-generation</a:t>
            </a:r>
            <a:r>
              <a:rPr lang="en-US" b="0" kern="1200" baseline="0" dirty="0">
                <a:solidFill>
                  <a:schemeClr val="tx1"/>
                </a:solidFill>
                <a:effectLst/>
                <a:ea typeface="+mn-ea"/>
                <a:cs typeface="Arial" panose="020B0604020202020204" pitchFamily="34" charset="0"/>
              </a:rPr>
              <a:t> firewall </a:t>
            </a:r>
            <a:r>
              <a:rPr lang="en-US" b="0" kern="1200" dirty="0">
                <a:solidFill>
                  <a:schemeClr val="tx1"/>
                </a:solidFill>
                <a:effectLst/>
                <a:ea typeface="+mn-ea"/>
                <a:cs typeface="Arial" panose="020B0604020202020204" pitchFamily="34" charset="0"/>
              </a:rPr>
              <a:t>modules can be enabled or disabled. Also,</a:t>
            </a:r>
            <a:r>
              <a:rPr lang="en-US" b="0" kern="1200" baseline="0" dirty="0">
                <a:solidFill>
                  <a:schemeClr val="tx1"/>
                </a:solidFill>
                <a:effectLst/>
                <a:ea typeface="+mn-ea"/>
                <a:cs typeface="Arial" panose="020B0604020202020204" pitchFamily="34" charset="0"/>
              </a:rPr>
              <a:t> y</a:t>
            </a:r>
            <a:r>
              <a:rPr lang="en-US" b="0" kern="1200" dirty="0">
                <a:solidFill>
                  <a:schemeClr val="tx1"/>
                </a:solidFill>
                <a:effectLst/>
                <a:ea typeface="+mn-ea"/>
                <a:cs typeface="Arial" panose="020B0604020202020204" pitchFamily="34" charset="0"/>
              </a:rPr>
              <a:t>ou won’t pay more to add VPN seat licenses later. </a:t>
            </a:r>
            <a:endParaRPr lang="en-US" b="0" kern="1200" dirty="0">
              <a:solidFill>
                <a:schemeClr val="tx1"/>
              </a:solidFill>
              <a:effectLst/>
              <a:ea typeface="+mn-ea"/>
              <a:cs typeface="Arial" panose="020B0604020202020204" pitchFamily="34" charset="0"/>
            </a:endParaRPr>
          </a:p>
          <a:p>
            <a:pPr marL="165100" indent="-165100">
              <a:buFont typeface="Arial" panose="020B0604020202020204" pitchFamily="34" charset="0"/>
              <a:buChar char="•"/>
            </a:pPr>
            <a:r>
              <a:rPr lang="en-US" b="1" kern="1200" dirty="0">
                <a:solidFill>
                  <a:schemeClr val="tx1"/>
                </a:solidFill>
                <a:effectLst/>
                <a:ea typeface="+mn-ea"/>
                <a:cs typeface="Arial" panose="020B0604020202020204" pitchFamily="34" charset="0"/>
              </a:rPr>
              <a:t>FortiGate cooperates.</a:t>
            </a:r>
            <a:r>
              <a:rPr lang="en-US" b="0" kern="1200" dirty="0">
                <a:solidFill>
                  <a:schemeClr val="tx1"/>
                </a:solidFill>
                <a:effectLst/>
                <a:ea typeface="+mn-ea"/>
                <a:cs typeface="Arial" panose="020B0604020202020204" pitchFamily="34" charset="0"/>
              </a:rPr>
              <a:t> </a:t>
            </a:r>
            <a:r>
              <a:rPr lang="en-US" b="0" kern="1200" baseline="0" dirty="0">
                <a:solidFill>
                  <a:schemeClr val="tx1"/>
                </a:solidFill>
                <a:effectLst/>
                <a:ea typeface="+mn-ea"/>
                <a:cs typeface="Arial" panose="020B0604020202020204" pitchFamily="34" charset="0"/>
              </a:rPr>
              <a:t>A preference for open standards instead of proprietary protocols means less vendor lock-in and more choice for system integrators. </a:t>
            </a:r>
            <a:r>
              <a:rPr lang="en-US" b="0" kern="1200" dirty="0">
                <a:solidFill>
                  <a:schemeClr val="tx1"/>
                </a:solidFill>
                <a:effectLst/>
                <a:ea typeface="+mn-ea"/>
                <a:cs typeface="Arial" panose="020B0604020202020204" pitchFamily="34" charset="0"/>
              </a:rPr>
              <a:t>And, as your network grows, FortiGate can leverage</a:t>
            </a:r>
            <a:r>
              <a:rPr lang="en-US" b="0" kern="1200" baseline="0" dirty="0">
                <a:solidFill>
                  <a:schemeClr val="tx1"/>
                </a:solidFill>
                <a:effectLst/>
                <a:ea typeface="+mn-ea"/>
                <a:cs typeface="Arial" panose="020B0604020202020204" pitchFamily="34" charset="0"/>
              </a:rPr>
              <a:t> other Fortinet products such as FortiSandbox and FortiWeb to distribute processing for deeper security and optimal performance</a:t>
            </a:r>
            <a:r>
              <a:rPr lang="en-US" b="0" kern="1200" dirty="0">
                <a:solidFill>
                  <a:schemeClr val="tx1"/>
                </a:solidFill>
                <a:effectLst/>
                <a:ea typeface="+mn-ea"/>
                <a:cs typeface="Arial" panose="020B0604020202020204" pitchFamily="34" charset="0"/>
              </a:rPr>
              <a:t>—</a:t>
            </a:r>
            <a:r>
              <a:rPr lang="en-US" b="0" kern="1200" baseline="0" dirty="0">
                <a:solidFill>
                  <a:schemeClr val="tx1"/>
                </a:solidFill>
                <a:effectLst/>
                <a:ea typeface="+mn-ea"/>
                <a:cs typeface="Arial" panose="020B0604020202020204" pitchFamily="34" charset="0"/>
              </a:rPr>
              <a:t>a total Security Fabric approach. </a:t>
            </a:r>
            <a:endParaRPr lang="en-US" b="1" kern="1200" dirty="0">
              <a:solidFill>
                <a:schemeClr val="tx1"/>
              </a:solidFill>
              <a:effectLst/>
              <a:ea typeface="+mn-ea"/>
              <a:cs typeface="Arial" panose="020B0604020202020204" pitchFamily="34" charset="0"/>
            </a:endParaRPr>
          </a:p>
        </p:txBody>
      </p:sp>
      <p:sp>
        <p:nvSpPr>
          <p:cNvPr id="5" name="Slide Image Placeholder 4"/>
          <p:cNvSpPr>
            <a:spLocks noGrp="1" noRot="1" noChangeAspect="1"/>
          </p:cNvSpPr>
          <p:nvPr>
            <p:ph type="sldImg"/>
          </p:nvPr>
        </p:nvSpPr>
        <p:spPr/>
      </p:sp>
      <p:sp>
        <p:nvSpPr>
          <p:cNvPr id="7" name="Header Placeholder 6"/>
          <p:cNvSpPr>
            <a:spLocks noGrp="1"/>
          </p:cNvSpPr>
          <p:nvPr>
            <p:ph type="hdr" sz="quarter" idx="10"/>
          </p:nvPr>
        </p:nvSpPr>
        <p:spPr/>
        <p:txBody>
          <a:bodyPr/>
          <a:lstStyle/>
          <a:p>
            <a:pPr algn="r"/>
            <a:r>
              <a:rPr lang="en-US" sz="1000">
                <a:solidFill>
                  <a:srgbClr val="DC291E"/>
                </a:solidFill>
                <a:sym typeface="Wingdings 3" panose="05040102010807070707" pitchFamily="18" charset="2"/>
              </a:rPr>
              <a:t></a:t>
            </a:r>
            <a:r>
              <a:rPr lang="en-US" sz="1000">
                <a:solidFill>
                  <a:schemeClr val="accent1"/>
                </a:solidFill>
                <a:sym typeface="Wingdings 3" panose="05040102010807070707" pitchFamily="18" charset="2"/>
              </a:rPr>
              <a:t> </a:t>
            </a:r>
            <a:r>
              <a:rPr lang="en-US" sz="1000">
                <a:cs typeface="Arial" panose="020B0604020202020204" pitchFamily="34" charset="0"/>
              </a:rPr>
              <a:t>Introduction to FortiGate and the Security Fabric</a:t>
            </a:r>
            <a:endParaRPr lang="en-US" sz="1000" dirty="0">
              <a:cs typeface="Arial" panose="020B0604020202020204" pitchFamily="34"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b="0" baseline="0" dirty="0"/>
              <a:t>FortiGate virtual machines (VMs) have the same features as physical FortiGates</a:t>
            </a:r>
            <a:r>
              <a:rPr lang="en-US" b="1" baseline="0" dirty="0"/>
              <a:t>, </a:t>
            </a:r>
            <a:r>
              <a:rPr lang="en-US" b="0" i="1" baseline="0" dirty="0"/>
              <a:t>except</a:t>
            </a:r>
            <a:r>
              <a:rPr lang="en-US" b="1" baseline="0" dirty="0"/>
              <a:t> </a:t>
            </a:r>
            <a:r>
              <a:rPr lang="en-US" b="0" baseline="0" dirty="0"/>
              <a:t>for hardware acceleration</a:t>
            </a:r>
            <a:r>
              <a:rPr lang="en-US" b="1" baseline="0" dirty="0"/>
              <a:t>.</a:t>
            </a:r>
            <a:r>
              <a:rPr lang="en-US" baseline="0" dirty="0"/>
              <a:t> Why? First, the hardware abstraction layer software for hypervisors is made by VMware, Xen, and other hypervisor manufacturers, </a:t>
            </a:r>
            <a:r>
              <a:rPr lang="en-US" i="1" baseline="0" dirty="0"/>
              <a:t>not</a:t>
            </a:r>
            <a:r>
              <a:rPr lang="en-US" baseline="0" dirty="0"/>
              <a:t> by Fortinet. Those other manufacturers don’t make Fortinet’s proprietary </a:t>
            </a:r>
            <a:r>
              <a:rPr lang="en-US" baseline="0" dirty="0" err="1"/>
              <a:t>FortiASIC</a:t>
            </a:r>
            <a:r>
              <a:rPr lang="en-US" baseline="0" dirty="0"/>
              <a:t> chips. But there is another reason, too. The purpose of generic virtual CPUs and other virtual chips for hypervisors is to abstract the hardware details. That way, all VM guest OSs can run on a common platform, no matter the different hardware on which the hypervisors are installed. Unlike vCPUs or </a:t>
            </a:r>
            <a:r>
              <a:rPr lang="en-US" baseline="0" dirty="0" err="1"/>
              <a:t>vGPUs</a:t>
            </a:r>
            <a:r>
              <a:rPr lang="en-US" baseline="0" dirty="0"/>
              <a:t> that use generic, </a:t>
            </a:r>
            <a:r>
              <a:rPr lang="en-US" i="1" baseline="0" dirty="0"/>
              <a:t>non-optimal</a:t>
            </a:r>
            <a:r>
              <a:rPr lang="en-US" baseline="0" dirty="0"/>
              <a:t> RAM and vCPUs for abstraction, </a:t>
            </a:r>
            <a:r>
              <a:rPr lang="en-US" baseline="0" dirty="0" err="1"/>
              <a:t>FortiASIC</a:t>
            </a:r>
            <a:r>
              <a:rPr lang="en-US" baseline="0" dirty="0"/>
              <a:t> chips are specialized </a:t>
            </a:r>
            <a:r>
              <a:rPr lang="en-US" i="1" baseline="0" dirty="0"/>
              <a:t>optimized</a:t>
            </a:r>
            <a:r>
              <a:rPr lang="en-US" baseline="0" dirty="0"/>
              <a:t> circuits. Therefore, a virtualized ASIC chip would not have the same performance benefits as a physical ASIC chip.</a:t>
            </a:r>
            <a:endParaRPr lang="en-US" baseline="0" dirty="0"/>
          </a:p>
          <a:p>
            <a:endParaRPr lang="en-US" baseline="0" dirty="0"/>
          </a:p>
          <a:p>
            <a:r>
              <a:rPr lang="en-US" baseline="0" dirty="0"/>
              <a:t>If performance on equivalent hardware is less, you may wonder, why would anyone use a FortiGate VM? In large-scale networks that change rapidly and may have many tenants, equivalent processing power and distribution may be achievable using larger amounts of cheaper, general purpose hardware. Also, trading some performance for other benefits may be worth it. You can benefit from faster network and appliance deployment and teardown.</a:t>
            </a:r>
            <a:endParaRPr lang="en-US" baseline="0" dirty="0"/>
          </a:p>
          <a:p>
            <a:endParaRPr lang="en-US" baseline="0" dirty="0"/>
          </a:p>
          <a:p>
            <a:r>
              <a:rPr lang="en-US" b="0" dirty="0"/>
              <a:t>FortiGate VMX and the FortiGate Connector</a:t>
            </a:r>
            <a:r>
              <a:rPr lang="en-US" b="0" baseline="0" dirty="0"/>
              <a:t> for Cisco ACI </a:t>
            </a:r>
            <a:r>
              <a:rPr lang="en-US" baseline="0" dirty="0"/>
              <a:t>are specialized versions of FortiOS and an API that allows you to orchestrate rapid network changes through standards, such as OpenStack for software-defined networking (SDN). </a:t>
            </a:r>
            <a:endParaRPr lang="en-US" baseline="0" dirty="0"/>
          </a:p>
          <a:p>
            <a:pPr marL="165100" indent="-165100">
              <a:buFont typeface="Arial" panose="020B0604020202020204" pitchFamily="34" charset="0"/>
              <a:buChar char="•"/>
            </a:pPr>
            <a:r>
              <a:rPr lang="en-US" b="0" baseline="0" dirty="0"/>
              <a:t>FortiGate VM is deployed as a guest VM on the hypervisor.</a:t>
            </a:r>
            <a:endParaRPr lang="en-US" b="0" baseline="0" dirty="0"/>
          </a:p>
          <a:p>
            <a:pPr marL="165100" indent="-165100">
              <a:buFont typeface="Arial" panose="020B0604020202020204" pitchFamily="34" charset="0"/>
              <a:buChar char="•"/>
            </a:pPr>
            <a:r>
              <a:rPr lang="en-US" b="0" baseline="0" dirty="0"/>
              <a:t>FortiGate VMX is deployed inside a hypervisor’s virtual networks, </a:t>
            </a:r>
            <a:r>
              <a:rPr lang="en-US" b="0" i="1" baseline="0" dirty="0"/>
              <a:t>between</a:t>
            </a:r>
            <a:r>
              <a:rPr lang="en-US" b="0" baseline="0" dirty="0"/>
              <a:t> guest VMs. </a:t>
            </a:r>
            <a:endParaRPr lang="en-US" b="0" baseline="0" dirty="0"/>
          </a:p>
          <a:p>
            <a:pPr marL="165100" indent="-165100">
              <a:buFont typeface="Arial" panose="020B0604020202020204" pitchFamily="34" charset="0"/>
              <a:buChar char="•"/>
            </a:pPr>
            <a:r>
              <a:rPr lang="en-US" b="0" baseline="0" dirty="0"/>
              <a:t>FortiGate Connector for Cisco ACI allows ACI to deploy physical </a:t>
            </a:r>
            <a:r>
              <a:rPr lang="en-US" b="0" i="1" baseline="0" dirty="0"/>
              <a:t>or</a:t>
            </a:r>
            <a:r>
              <a:rPr lang="en-US" b="0" baseline="0" dirty="0"/>
              <a:t> virtual FortiGate VMs for north-south traffic.</a:t>
            </a:r>
            <a:endParaRPr lang="en-US" b="0" dirty="0"/>
          </a:p>
        </p:txBody>
      </p:sp>
      <p:sp>
        <p:nvSpPr>
          <p:cNvPr id="7" name="Slide Image Placeholder 6"/>
          <p:cNvSpPr>
            <a:spLocks noGrp="1" noRot="1" noChangeAspect="1"/>
          </p:cNvSpPr>
          <p:nvPr>
            <p:ph type="sldImg"/>
          </p:nvPr>
        </p:nvSpPr>
        <p:spPr/>
      </p:sp>
      <p:sp>
        <p:nvSpPr>
          <p:cNvPr id="8" name="Header Placeholder 7"/>
          <p:cNvSpPr>
            <a:spLocks noGrp="1"/>
          </p:cNvSpPr>
          <p:nvPr>
            <p:ph type="hdr" sz="quarter" idx="10"/>
          </p:nvPr>
        </p:nvSpPr>
        <p:spPr/>
        <p:txBody>
          <a:bodyPr/>
          <a:lstStyle/>
          <a:p>
            <a:pPr algn="r"/>
            <a:r>
              <a:rPr lang="en-US" sz="1000">
                <a:solidFill>
                  <a:srgbClr val="DC291E"/>
                </a:solidFill>
                <a:sym typeface="Wingdings 3" panose="05040102010807070707" pitchFamily="18" charset="2"/>
              </a:rPr>
              <a:t></a:t>
            </a:r>
            <a:r>
              <a:rPr lang="en-US" sz="1000">
                <a:solidFill>
                  <a:schemeClr val="accent1"/>
                </a:solidFill>
                <a:sym typeface="Wingdings 3" panose="05040102010807070707" pitchFamily="18" charset="2"/>
              </a:rPr>
              <a:t> </a:t>
            </a:r>
            <a:r>
              <a:rPr lang="en-US" sz="1000">
                <a:cs typeface="Arial" panose="020B0604020202020204" pitchFamily="34" charset="0"/>
              </a:rPr>
              <a:t>Introduction to FortiGate and the Security Fabric</a:t>
            </a:r>
            <a:endParaRPr lang="en-US" sz="1000" dirty="0">
              <a:cs typeface="Arial" panose="020B0604020202020204" pitchFamily="34"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880745">
              <a:defRPr/>
            </a:pPr>
            <a:r>
              <a:rPr lang="en-CA" baseline="0" dirty="0"/>
              <a:t>Good job! You now understand some of the high-level features of FortiGate. </a:t>
            </a:r>
            <a:endParaRPr lang="en-CA" baseline="0" dirty="0"/>
          </a:p>
          <a:p>
            <a:pPr defTabSz="880745">
              <a:defRPr/>
            </a:pPr>
            <a:endParaRPr lang="en-CA" baseline="0" dirty="0"/>
          </a:p>
          <a:p>
            <a:pPr defTabSz="880745">
              <a:defRPr/>
            </a:pPr>
            <a:r>
              <a:rPr lang="en-CA" baseline="0" dirty="0"/>
              <a:t>Next, you’ll lean how to perform the initial setup of FortiGate and learn about why you might decide to use one configuration over another.</a:t>
            </a:r>
            <a:endParaRPr lang="en-CA" dirty="0"/>
          </a:p>
          <a:p>
            <a:pPr defTabSz="880745">
              <a:defRPr/>
            </a:pPr>
            <a:endParaRPr lang="en-CA" baseline="0" dirty="0"/>
          </a:p>
        </p:txBody>
      </p:sp>
      <p:sp>
        <p:nvSpPr>
          <p:cNvPr id="8" name="Header Placeholder 7"/>
          <p:cNvSpPr>
            <a:spLocks noGrp="1"/>
          </p:cNvSpPr>
          <p:nvPr>
            <p:ph type="hdr" sz="quarter" idx="10"/>
          </p:nvPr>
        </p:nvSpPr>
        <p:spPr/>
        <p:txBody>
          <a:bodyPr/>
          <a:lstStyle/>
          <a:p>
            <a:pPr algn="r"/>
            <a:r>
              <a:rPr lang="en-US" sz="1000">
                <a:solidFill>
                  <a:srgbClr val="DC291E"/>
                </a:solidFill>
                <a:sym typeface="Wingdings 3" panose="05040102010807070707" pitchFamily="18" charset="2"/>
              </a:rPr>
              <a:t></a:t>
            </a:r>
            <a:r>
              <a:rPr lang="en-US" sz="1000">
                <a:solidFill>
                  <a:schemeClr val="accent1"/>
                </a:solidFill>
                <a:sym typeface="Wingdings 3" panose="05040102010807070707" pitchFamily="18" charset="2"/>
              </a:rPr>
              <a:t> </a:t>
            </a:r>
            <a:r>
              <a:rPr lang="en-US" sz="1000">
                <a:cs typeface="Arial" panose="020B0604020202020204" pitchFamily="34" charset="0"/>
              </a:rPr>
              <a:t>Introduction to FortiGate and the Security Fabric</a:t>
            </a:r>
            <a:endParaRPr lang="en-US" sz="1000" dirty="0">
              <a:cs typeface="Arial" panose="020B0604020202020204" pitchFamily="34"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880745">
              <a:defRPr/>
            </a:pPr>
            <a:r>
              <a:rPr lang="en-CA" baseline="0" dirty="0"/>
              <a:t>After completing this section, you should be able to:</a:t>
            </a:r>
            <a:endParaRPr lang="en-CA" baseline="0" dirty="0"/>
          </a:p>
          <a:p>
            <a:pPr marL="171450" indent="-171450">
              <a:buFont typeface="Arial" panose="020B0604020202020204" pitchFamily="34" charset="0"/>
              <a:buChar char="•"/>
            </a:pPr>
            <a:r>
              <a:rPr lang="en-CA" dirty="0"/>
              <a:t>Identify the factory defaults</a:t>
            </a:r>
            <a:endParaRPr lang="en-CA" dirty="0"/>
          </a:p>
          <a:p>
            <a:pPr marL="171450" indent="-171450">
              <a:buFont typeface="Arial" panose="020B0604020202020204" pitchFamily="34" charset="0"/>
              <a:buChar char="•"/>
            </a:pPr>
            <a:r>
              <a:rPr lang="en-CA" dirty="0"/>
              <a:t>Select an operation mode</a:t>
            </a:r>
            <a:endParaRPr lang="en-CA" dirty="0"/>
          </a:p>
          <a:p>
            <a:pPr marL="171450" indent="-171450">
              <a:buFont typeface="Arial" panose="020B0604020202020204" pitchFamily="34" charset="0"/>
              <a:buChar char="•"/>
            </a:pPr>
            <a:r>
              <a:rPr lang="en-CA" dirty="0"/>
              <a:t>Understand </a:t>
            </a:r>
            <a:r>
              <a:rPr lang="en-CA" dirty="0" err="1"/>
              <a:t>FortiGate’s</a:t>
            </a:r>
            <a:r>
              <a:rPr lang="en-CA" dirty="0"/>
              <a:t> relationship with </a:t>
            </a:r>
            <a:r>
              <a:rPr lang="en-CA" dirty="0" err="1"/>
              <a:t>FortiGuard</a:t>
            </a:r>
            <a:r>
              <a:rPr lang="en-CA" dirty="0"/>
              <a:t> and distinguish between live queries and package updates</a:t>
            </a:r>
            <a:endParaRPr lang="en-CA" dirty="0"/>
          </a:p>
          <a:p>
            <a:pPr defTabSz="880745">
              <a:defRPr/>
            </a:pPr>
            <a:endParaRPr lang="en-CA" baseline="0" dirty="0"/>
          </a:p>
          <a:p>
            <a:pPr defTabSz="880745">
              <a:defRPr/>
            </a:pPr>
            <a:r>
              <a:rPr lang="en-CA" baseline="0" dirty="0"/>
              <a:t>By demonstrating competence in setting up FortiGate, you will be able to use the device effectively in your own network.</a:t>
            </a:r>
            <a:endParaRPr lang="en-CA" dirty="0"/>
          </a:p>
          <a:p>
            <a:pPr defTabSz="880745">
              <a:defRPr/>
            </a:pPr>
            <a:endParaRPr lang="en-CA" baseline="0" dirty="0"/>
          </a:p>
        </p:txBody>
      </p:sp>
      <p:sp>
        <p:nvSpPr>
          <p:cNvPr id="8" name="Header Placeholder 7"/>
          <p:cNvSpPr>
            <a:spLocks noGrp="1"/>
          </p:cNvSpPr>
          <p:nvPr>
            <p:ph type="hdr" sz="quarter" idx="10"/>
          </p:nvPr>
        </p:nvSpPr>
        <p:spPr/>
        <p:txBody>
          <a:bodyPr/>
          <a:lstStyle/>
          <a:p>
            <a:pPr algn="r"/>
            <a:r>
              <a:rPr lang="en-US" sz="1000">
                <a:solidFill>
                  <a:srgbClr val="DC291E"/>
                </a:solidFill>
                <a:sym typeface="Wingdings 3" panose="05040102010807070707" pitchFamily="18" charset="2"/>
              </a:rPr>
              <a:t></a:t>
            </a:r>
            <a:r>
              <a:rPr lang="en-US" sz="1000">
                <a:solidFill>
                  <a:schemeClr val="accent1"/>
                </a:solidFill>
                <a:sym typeface="Wingdings 3" panose="05040102010807070707" pitchFamily="18" charset="2"/>
              </a:rPr>
              <a:t> </a:t>
            </a:r>
            <a:r>
              <a:rPr lang="en-US" sz="1000">
                <a:cs typeface="Arial" panose="020B0604020202020204" pitchFamily="34" charset="0"/>
              </a:rPr>
              <a:t>Introduction to FortiGate and the Security Fabric</a:t>
            </a:r>
            <a:endParaRPr lang="en-US" sz="1000" dirty="0">
              <a:cs typeface="Arial" panose="020B0604020202020204" pitchFamily="34"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b="0" kern="1200" dirty="0">
                <a:solidFill>
                  <a:schemeClr val="tx1"/>
                </a:solidFill>
                <a:effectLst/>
              </a:rPr>
              <a:t>What about the network architecture? Where does FortiGate fit in?</a:t>
            </a:r>
            <a:endParaRPr lang="en-US" b="0" kern="1200" dirty="0">
              <a:solidFill>
                <a:schemeClr val="tx1"/>
              </a:solidFill>
              <a:effectLst/>
            </a:endParaRPr>
          </a:p>
          <a:p>
            <a:endParaRPr lang="en-US" b="0" kern="1200" dirty="0">
              <a:solidFill>
                <a:schemeClr val="tx1"/>
              </a:solidFill>
              <a:effectLst/>
            </a:endParaRPr>
          </a:p>
          <a:p>
            <a:r>
              <a:rPr lang="en-US" b="0" kern="1200" dirty="0">
                <a:solidFill>
                  <a:schemeClr val="tx1"/>
                </a:solidFill>
                <a:effectLst/>
              </a:rPr>
              <a:t>When</a:t>
            </a:r>
            <a:r>
              <a:rPr lang="en-US" b="0" kern="1200" baseline="0" dirty="0">
                <a:solidFill>
                  <a:schemeClr val="tx1"/>
                </a:solidFill>
                <a:effectLst/>
              </a:rPr>
              <a:t> you deploy FortiGate, you can choose between two operating modes: NAT mode or transparent mode.</a:t>
            </a:r>
            <a:endParaRPr lang="en-US" b="0" kern="1200" baseline="0" dirty="0">
              <a:solidFill>
                <a:schemeClr val="tx1"/>
              </a:solidFill>
              <a:effectLst/>
            </a:endParaRPr>
          </a:p>
          <a:p>
            <a:endParaRPr lang="en-US" b="0" kern="1200" baseline="0" dirty="0">
              <a:solidFill>
                <a:schemeClr val="tx1"/>
              </a:solidFill>
              <a:effectLst/>
            </a:endParaRPr>
          </a:p>
          <a:p>
            <a:pPr marL="165100" indent="-165100">
              <a:buFont typeface="Arial" panose="020B0604020202020204" pitchFamily="34" charset="0"/>
              <a:buChar char="•"/>
            </a:pPr>
            <a:r>
              <a:rPr lang="en-CA" b="0" kern="1200" baseline="0" dirty="0">
                <a:solidFill>
                  <a:schemeClr val="tx1"/>
                </a:solidFill>
                <a:effectLst/>
              </a:rPr>
              <a:t>In NAT mode, FortiGate routes packets based on layer 3, like a router. Each of its logical network interfaces has an IP address and FortiGate determines the outgoing or egress interface based on the destination IP address and entries in its routing tables.</a:t>
            </a:r>
            <a:endParaRPr lang="en-CA" b="0" kern="1200" baseline="0" dirty="0">
              <a:solidFill>
                <a:schemeClr val="tx1"/>
              </a:solidFill>
              <a:effectLst/>
            </a:endParaRPr>
          </a:p>
          <a:p>
            <a:pPr marL="165100" indent="-165100">
              <a:buFont typeface="Arial" panose="020B0604020202020204" pitchFamily="34" charset="0"/>
              <a:buChar char="•"/>
            </a:pPr>
            <a:r>
              <a:rPr lang="en-CA" b="0" kern="1200" baseline="0" dirty="0">
                <a:solidFill>
                  <a:schemeClr val="tx1"/>
                </a:solidFill>
                <a:effectLst/>
              </a:rPr>
              <a:t>In transparent mode, FortiGate forwards packets at layer 2, like a switch. Its interfaces have no IP addresses and FortiGate determines the outgoing or egress interface based on the destination MAC address. The device in transparent mode has an IP address used for management traffic.</a:t>
            </a:r>
            <a:endParaRPr lang="en-CA" b="0" kern="1200" baseline="0" dirty="0">
              <a:solidFill>
                <a:schemeClr val="tx1"/>
              </a:solidFill>
              <a:effectLst/>
            </a:endParaRPr>
          </a:p>
          <a:p>
            <a:endParaRPr lang="en-US" b="0" kern="1200" baseline="0" dirty="0">
              <a:solidFill>
                <a:schemeClr val="tx1"/>
              </a:solidFill>
              <a:effectLst/>
            </a:endParaRPr>
          </a:p>
          <a:p>
            <a:r>
              <a:rPr lang="en-US" b="0" kern="1200" baseline="0" dirty="0">
                <a:solidFill>
                  <a:schemeClr val="tx1"/>
                </a:solidFill>
                <a:effectLst/>
              </a:rPr>
              <a:t>Interfaces </a:t>
            </a:r>
            <a:r>
              <a:rPr lang="en-US" b="0" i="1" kern="1200" baseline="0" dirty="0">
                <a:solidFill>
                  <a:schemeClr val="tx1"/>
                </a:solidFill>
                <a:effectLst/>
              </a:rPr>
              <a:t>can</a:t>
            </a:r>
            <a:r>
              <a:rPr lang="en-US" b="0" kern="1200" baseline="0" dirty="0">
                <a:solidFill>
                  <a:schemeClr val="tx1"/>
                </a:solidFill>
                <a:effectLst/>
              </a:rPr>
              <a:t> be exceptions to the router versus switch operation mode, on an individual basis.</a:t>
            </a:r>
            <a:endParaRPr lang="en-US" b="0" dirty="0"/>
          </a:p>
        </p:txBody>
      </p:sp>
      <p:sp>
        <p:nvSpPr>
          <p:cNvPr id="7" name="Slide Image Placeholder 6"/>
          <p:cNvSpPr>
            <a:spLocks noGrp="1" noRot="1" noChangeAspect="1"/>
          </p:cNvSpPr>
          <p:nvPr>
            <p:ph type="sldImg"/>
          </p:nvPr>
        </p:nvSpPr>
        <p:spPr/>
      </p:sp>
      <p:sp>
        <p:nvSpPr>
          <p:cNvPr id="8" name="Header Placeholder 7"/>
          <p:cNvSpPr>
            <a:spLocks noGrp="1"/>
          </p:cNvSpPr>
          <p:nvPr>
            <p:ph type="hdr" sz="quarter" idx="10"/>
          </p:nvPr>
        </p:nvSpPr>
        <p:spPr/>
        <p:txBody>
          <a:bodyPr/>
          <a:lstStyle/>
          <a:p>
            <a:pPr algn="r"/>
            <a:r>
              <a:rPr lang="en-US" sz="1000">
                <a:solidFill>
                  <a:srgbClr val="DC291E"/>
                </a:solidFill>
                <a:sym typeface="Wingdings 3" panose="05040102010807070707" pitchFamily="18" charset="2"/>
              </a:rPr>
              <a:t></a:t>
            </a:r>
            <a:r>
              <a:rPr lang="en-US" sz="1000">
                <a:solidFill>
                  <a:schemeClr val="accent1"/>
                </a:solidFill>
                <a:sym typeface="Wingdings 3" panose="05040102010807070707" pitchFamily="18" charset="2"/>
              </a:rPr>
              <a:t> </a:t>
            </a:r>
            <a:r>
              <a:rPr lang="en-US" sz="1000">
                <a:cs typeface="Arial" panose="020B0604020202020204" pitchFamily="34" charset="0"/>
              </a:rPr>
              <a:t>Introduction to FortiGate and the Security Fabric</a:t>
            </a:r>
            <a:endParaRPr lang="en-US" sz="1000" dirty="0">
              <a:cs typeface="Arial" panose="020B0604020202020204"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showMasterSp="0" userDrawn="1">
  <p:cSld name="Blue_Title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6334" cy="6862114"/>
          </a:xfrm>
          <a:prstGeom prst="rect">
            <a:avLst/>
          </a:prstGeom>
        </p:spPr>
      </p:pic>
      <p:sp>
        <p:nvSpPr>
          <p:cNvPr id="2" name="Title 1"/>
          <p:cNvSpPr>
            <a:spLocks noGrp="1"/>
          </p:cNvSpPr>
          <p:nvPr>
            <p:ph type="ctrTitle" hasCustomPrompt="1"/>
          </p:nvPr>
        </p:nvSpPr>
        <p:spPr>
          <a:xfrm>
            <a:off x="559412" y="2425615"/>
            <a:ext cx="10360501" cy="947817"/>
          </a:xfrm>
        </p:spPr>
        <p:txBody>
          <a:bodyPr lIns="0" bIns="0" anchor="b" anchorCtr="0"/>
          <a:lstStyle>
            <a:lvl1pPr>
              <a:defRPr sz="3700" b="1">
                <a:solidFill>
                  <a:srgbClr val="FFFFFF"/>
                </a:solidFill>
              </a:defRPr>
            </a:lvl1pPr>
          </a:lstStyle>
          <a:p>
            <a:r>
              <a:rPr lang="en-US" dirty="0"/>
              <a:t>FortiGate II [Edit for course name]</a:t>
            </a:r>
            <a:endParaRPr lang="en-US" dirty="0"/>
          </a:p>
        </p:txBody>
      </p:sp>
      <p:sp>
        <p:nvSpPr>
          <p:cNvPr id="3" name="Subtitle 2"/>
          <p:cNvSpPr>
            <a:spLocks noGrp="1"/>
          </p:cNvSpPr>
          <p:nvPr>
            <p:ph type="subTitle" idx="1" hasCustomPrompt="1"/>
          </p:nvPr>
        </p:nvSpPr>
        <p:spPr>
          <a:xfrm>
            <a:off x="559413" y="3508245"/>
            <a:ext cx="10373023" cy="498021"/>
          </a:xfrm>
        </p:spPr>
        <p:txBody>
          <a:bodyPr lIns="0" tIns="0"/>
          <a:lstStyle>
            <a:lvl1pPr marL="0" indent="0" algn="l">
              <a:buNone/>
              <a:defRPr sz="2700" baseline="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165" indent="0" algn="ctr">
              <a:buNone/>
              <a:defRPr>
                <a:solidFill>
                  <a:schemeClr val="tx1">
                    <a:tint val="75000"/>
                  </a:schemeClr>
                </a:solidFill>
              </a:defRPr>
            </a:lvl5pPr>
            <a:lvl6pPr marL="2285365" indent="0" algn="ctr">
              <a:buNone/>
              <a:defRPr>
                <a:solidFill>
                  <a:schemeClr val="tx1">
                    <a:tint val="75000"/>
                  </a:schemeClr>
                </a:solidFill>
              </a:defRPr>
            </a:lvl6pPr>
            <a:lvl7pPr marL="2742565" indent="0" algn="ctr">
              <a:buNone/>
              <a:defRPr>
                <a:solidFill>
                  <a:schemeClr val="tx1">
                    <a:tint val="75000"/>
                  </a:schemeClr>
                </a:solidFill>
              </a:defRPr>
            </a:lvl7pPr>
            <a:lvl8pPr marL="3199765" indent="0" algn="ctr">
              <a:buNone/>
              <a:defRPr>
                <a:solidFill>
                  <a:schemeClr val="tx1">
                    <a:tint val="75000"/>
                  </a:schemeClr>
                </a:solidFill>
              </a:defRPr>
            </a:lvl8pPr>
            <a:lvl9pPr marL="3656965" indent="0" algn="ctr">
              <a:buNone/>
              <a:defRPr>
                <a:solidFill>
                  <a:schemeClr val="tx1">
                    <a:tint val="75000"/>
                  </a:schemeClr>
                </a:solidFill>
              </a:defRPr>
            </a:lvl9pPr>
          </a:lstStyle>
          <a:p>
            <a:r>
              <a:rPr lang="en-US" dirty="0"/>
              <a:t>Routing [Edit for lesson name]</a:t>
            </a:r>
            <a:endParaRPr lang="en-US" dirty="0"/>
          </a:p>
        </p:txBody>
      </p:sp>
      <p:sp>
        <p:nvSpPr>
          <p:cNvPr id="4" name="TextBox 3"/>
          <p:cNvSpPr txBox="1"/>
          <p:nvPr userDrawn="1"/>
        </p:nvSpPr>
        <p:spPr>
          <a:xfrm>
            <a:off x="607109" y="6542690"/>
            <a:ext cx="3210658" cy="246221"/>
          </a:xfrm>
          <a:prstGeom prst="rect">
            <a:avLst/>
          </a:prstGeom>
          <a:noFill/>
        </p:spPr>
        <p:txBody>
          <a:bodyPr wrap="square" lIns="121899" tIns="60949" rIns="121899" bIns="60949" rtlCol="0">
            <a:spAutoFit/>
          </a:bodyPr>
          <a:lstStyle/>
          <a:p>
            <a:r>
              <a:rPr lang="en-US" sz="800" dirty="0">
                <a:solidFill>
                  <a:srgbClr val="FFFFFF"/>
                </a:solidFill>
              </a:rPr>
              <a:t>© Copyright Fortinet</a:t>
            </a:r>
            <a:r>
              <a:rPr lang="en-US" sz="800" baseline="0" dirty="0">
                <a:solidFill>
                  <a:srgbClr val="FFFFFF"/>
                </a:solidFill>
              </a:rPr>
              <a:t> Inc. All rights reserved.</a:t>
            </a:r>
            <a:r>
              <a:rPr lang="en-US" sz="800" dirty="0">
                <a:solidFill>
                  <a:srgbClr val="FFFFFF"/>
                </a:solidFill>
              </a:rPr>
              <a:t> </a:t>
            </a:r>
            <a:endParaRPr lang="en-US" sz="800" dirty="0">
              <a:solidFill>
                <a:srgbClr val="FFFFFF"/>
              </a:solidFill>
            </a:endParaRPr>
          </a:p>
        </p:txBody>
      </p:sp>
      <p:sp>
        <p:nvSpPr>
          <p:cNvPr id="7" name="Date Placeholder 1"/>
          <p:cNvSpPr/>
          <p:nvPr userDrawn="1"/>
        </p:nvSpPr>
        <p:spPr>
          <a:xfrm>
            <a:off x="9192110" y="6542689"/>
            <a:ext cx="2377440" cy="246221"/>
          </a:xfrm>
          <a:prstGeom prst="rect">
            <a:avLst/>
          </a:prstGeom>
        </p:spPr>
        <p:txBody>
          <a:bodyPr wrap="square" lIns="0" rIns="0" anchor="ctr">
            <a:spAutoFit/>
          </a:bodyPr>
          <a:lstStyle/>
          <a:p>
            <a:pPr algn="r"/>
            <a:r>
              <a:rPr lang="en-US" sz="1000" dirty="0">
                <a:solidFill>
                  <a:schemeClr val="bg1"/>
                </a:solidFill>
              </a:rPr>
              <a:t>Last Modified: </a:t>
            </a:r>
            <a:fld id="{188C7AA7-C880-4ADA-8026-96176B03DB6F}" type="datetime3">
              <a:rPr lang="en-US" sz="1000" smtClean="0">
                <a:solidFill>
                  <a:schemeClr val="bg1"/>
                </a:solidFill>
              </a:rPr>
            </a:fld>
            <a:endParaRPr lang="en-US" sz="1000" dirty="0">
              <a:solidFill>
                <a:schemeClr val="bg1"/>
              </a:solidFill>
            </a:endParaRPr>
          </a:p>
        </p:txBody>
      </p:sp>
      <p:sp>
        <p:nvSpPr>
          <p:cNvPr id="9" name="Text Placeholder 8"/>
          <p:cNvSpPr>
            <a:spLocks noGrp="1"/>
          </p:cNvSpPr>
          <p:nvPr>
            <p:ph type="body" sz="quarter" idx="10" hasCustomPrompt="1"/>
          </p:nvPr>
        </p:nvSpPr>
        <p:spPr>
          <a:xfrm>
            <a:off x="606425" y="6044400"/>
            <a:ext cx="2869200" cy="349200"/>
          </a:xfrm>
        </p:spPr>
        <p:txBody>
          <a:bodyPr>
            <a:normAutofit/>
          </a:bodyPr>
          <a:lstStyle>
            <a:lvl1pPr marL="0" indent="0">
              <a:buNone/>
              <a:defRPr sz="1800">
                <a:solidFill>
                  <a:schemeClr val="bg1"/>
                </a:solidFill>
              </a:defRPr>
            </a:lvl1pPr>
            <a:lvl2pPr marL="360045" indent="0" algn="l">
              <a:buFontTx/>
              <a:buNone/>
              <a:defRPr baseline="0"/>
            </a:lvl2pPr>
            <a:lvl5pPr>
              <a:defRPr i="0"/>
            </a:lvl5pPr>
          </a:lstStyle>
          <a:p>
            <a:pPr lvl="0"/>
            <a:r>
              <a:rPr lang="en-CA" i="0" dirty="0"/>
              <a:t>[Edit for firmware version]</a:t>
            </a:r>
            <a:endParaRPr lang="en-CA" dirty="0"/>
          </a:p>
        </p:txBody>
      </p:sp>
    </p:spTree>
  </p:cSld>
  <p:clrMapOvr>
    <a:masterClrMapping/>
  </p:clrMapOvr>
  <p:transition spd="slow">
    <p:wip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ank Whit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441" y="88150"/>
            <a:ext cx="10835325" cy="729997"/>
          </a:xfrm>
        </p:spPr>
        <p:txBody>
          <a:bodyPr>
            <a:normAutofit/>
          </a:bodyPr>
          <a:lstStyle>
            <a:lvl1pPr algn="l" defTabSz="914400" rtl="0" eaLnBrk="1" latinLnBrk="0" hangingPunct="1">
              <a:lnSpc>
                <a:spcPct val="94000"/>
              </a:lnSpc>
              <a:spcBef>
                <a:spcPct val="0"/>
              </a:spcBef>
              <a:buNone/>
              <a:defRPr lang="en-US" sz="3600" b="0" kern="1200" dirty="0">
                <a:solidFill>
                  <a:schemeClr val="tx1"/>
                </a:solidFill>
                <a:latin typeface="+mj-lt"/>
                <a:ea typeface="+mj-ea"/>
                <a:cs typeface="+mj-cs"/>
              </a:defRPr>
            </a:lvl1pPr>
          </a:lstStyle>
          <a:p>
            <a:r>
              <a:rPr lang="en-US" dirty="0"/>
              <a:t>Click to add title</a:t>
            </a:r>
            <a:endParaRPr lang="en-US" dirty="0"/>
          </a:p>
        </p:txBody>
      </p:sp>
    </p:spTree>
  </p:cSld>
  <p:clrMapOvr>
    <a:masterClrMapping/>
  </p:clrMapOvr>
  <p:transition spd="slow">
    <p:wip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xt on White">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609441" y="88150"/>
            <a:ext cx="10835325" cy="729997"/>
          </a:xfrm>
        </p:spPr>
        <p:txBody>
          <a:bodyPr>
            <a:normAutofit/>
          </a:bodyPr>
          <a:lstStyle>
            <a:lvl1pPr algn="l" defTabSz="914400" rtl="0" eaLnBrk="1" latinLnBrk="0" hangingPunct="1">
              <a:lnSpc>
                <a:spcPct val="94000"/>
              </a:lnSpc>
              <a:spcBef>
                <a:spcPct val="0"/>
              </a:spcBef>
              <a:buNone/>
              <a:defRPr lang="en-US" sz="3600" kern="1200" dirty="0">
                <a:solidFill>
                  <a:schemeClr val="tx1"/>
                </a:solidFill>
                <a:latin typeface="+mj-lt"/>
                <a:ea typeface="+mj-ea"/>
                <a:cs typeface="+mj-cs"/>
              </a:defRPr>
            </a:lvl1pPr>
          </a:lstStyle>
          <a:p>
            <a:r>
              <a:rPr lang="en-US" dirty="0"/>
              <a:t>Click to add title</a:t>
            </a:r>
            <a:endParaRPr lang="en-US" dirty="0"/>
          </a:p>
        </p:txBody>
      </p:sp>
      <p:sp>
        <p:nvSpPr>
          <p:cNvPr id="5" name="Content Placeholder 2"/>
          <p:cNvSpPr>
            <a:spLocks noGrp="1"/>
          </p:cNvSpPr>
          <p:nvPr>
            <p:ph idx="1" hasCustomPrompt="1"/>
          </p:nvPr>
        </p:nvSpPr>
        <p:spPr>
          <a:xfrm>
            <a:off x="609443" y="975600"/>
            <a:ext cx="10836000" cy="5338800"/>
          </a:xfrm>
        </p:spPr>
        <p:txBody>
          <a:bodyPr/>
          <a:lstStyle>
            <a:lvl1pPr>
              <a:buClr>
                <a:schemeClr val="accent6"/>
              </a:buClr>
              <a:defRPr sz="2200"/>
            </a:lvl1pPr>
            <a:lvl2pPr>
              <a:buClr>
                <a:schemeClr val="accent6"/>
              </a:buClr>
              <a:defRPr sz="1800"/>
            </a:lvl2pPr>
            <a:lvl3pPr>
              <a:buClr>
                <a:schemeClr val="accent6"/>
              </a:buClr>
              <a:defRPr sz="1600"/>
            </a:lvl3pPr>
            <a:lvl4pPr>
              <a:buClr>
                <a:schemeClr val="accent6"/>
              </a:buClr>
              <a:defRPr sz="1400"/>
            </a:lvl4pPr>
            <a:lvl5pPr marL="814705" marR="0" indent="0" algn="l" defTabSz="685800" rtl="0" eaLnBrk="1" fontAlgn="base" latinLnBrk="0" hangingPunct="1">
              <a:lnSpc>
                <a:spcPct val="110000"/>
              </a:lnSpc>
              <a:spcBef>
                <a:spcPct val="20000"/>
              </a:spcBef>
              <a:spcAft>
                <a:spcPct val="0"/>
              </a:spcAft>
              <a:buClr>
                <a:srgbClr val="D81E05"/>
              </a:buClr>
              <a:buSzTx/>
              <a:buFont typeface="Arial" panose="020B0604020202020204"/>
              <a:buNone/>
              <a:defRPr sz="1600"/>
            </a:lvl5pPr>
          </a:lstStyle>
          <a:p>
            <a:pPr lvl="0"/>
            <a:r>
              <a:rPr lang="en-US" dirty="0"/>
              <a:t>Click to add text</a:t>
            </a:r>
            <a:endParaRPr kumimoji="0" lang="en-US" sz="1200" b="0" i="1" u="none" strike="noStrike" kern="0" cap="none" spc="0" normalizeH="0" baseline="0" noProof="0" dirty="0">
              <a:ln>
                <a:noFill/>
              </a:ln>
              <a:solidFill>
                <a:prstClr val="white">
                  <a:lumMod val="50000"/>
                </a:prstClr>
              </a:solidFill>
              <a:effectLst/>
              <a:uLnTx/>
              <a:uFillTx/>
              <a:latin typeface="+mn-lt"/>
              <a:ea typeface="Arial Unicode MS"/>
              <a:cs typeface="Arial" panose="020B0604020202020204"/>
            </a:endParaRPr>
          </a:p>
        </p:txBody>
      </p:sp>
    </p:spTree>
  </p:cSld>
  <p:clrMapOvr>
    <a:masterClrMapping/>
  </p:clrMapOvr>
  <p:transition spd="slow">
    <p:wip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ormAutofit/>
          </a:bodyPr>
          <a:lstStyle>
            <a:lvl1pPr algn="l" defTabSz="914400" rtl="0" eaLnBrk="1" latinLnBrk="0" hangingPunct="1">
              <a:lnSpc>
                <a:spcPct val="94000"/>
              </a:lnSpc>
              <a:spcBef>
                <a:spcPct val="0"/>
              </a:spcBef>
              <a:buNone/>
              <a:defRPr lang="en-US" sz="3600" kern="1200" dirty="0">
                <a:solidFill>
                  <a:schemeClr val="tx1"/>
                </a:solidFill>
                <a:latin typeface="+mj-lt"/>
                <a:ea typeface="+mj-ea"/>
                <a:cs typeface="+mj-cs"/>
              </a:defRPr>
            </a:lvl1pPr>
          </a:lstStyle>
          <a:p>
            <a:r>
              <a:rPr lang="en-US" dirty="0"/>
              <a:t>Click to add title</a:t>
            </a:r>
            <a:endParaRPr lang="en-US" dirty="0"/>
          </a:p>
        </p:txBody>
      </p:sp>
      <p:sp>
        <p:nvSpPr>
          <p:cNvPr id="5" name="Content Placeholder 2"/>
          <p:cNvSpPr>
            <a:spLocks noGrp="1"/>
          </p:cNvSpPr>
          <p:nvPr>
            <p:ph idx="15" hasCustomPrompt="1"/>
          </p:nvPr>
        </p:nvSpPr>
        <p:spPr>
          <a:xfrm>
            <a:off x="6195986" y="975600"/>
            <a:ext cx="5248780" cy="5338800"/>
          </a:xfrm>
        </p:spPr>
        <p:txBody>
          <a:bodyPr/>
          <a:lstStyle>
            <a:lvl1pPr>
              <a:buClr>
                <a:schemeClr val="accent6"/>
              </a:buClr>
              <a:defRPr sz="2200"/>
            </a:lvl1pPr>
            <a:lvl2pPr>
              <a:buClr>
                <a:schemeClr val="accent6"/>
              </a:buClr>
              <a:defRPr sz="1800"/>
            </a:lvl2pPr>
            <a:lvl3pPr>
              <a:buClr>
                <a:schemeClr val="accent6"/>
              </a:buClr>
              <a:defRPr sz="1600"/>
            </a:lvl3pPr>
            <a:lvl4pPr>
              <a:buClr>
                <a:schemeClr val="accent6"/>
              </a:buClr>
              <a:defRPr sz="1400"/>
            </a:lvl4pPr>
            <a:lvl5pPr>
              <a:buClr>
                <a:schemeClr val="accent6"/>
              </a:buClr>
              <a:defRPr sz="1200"/>
            </a:lvl5pPr>
          </a:lstStyle>
          <a:p>
            <a:pPr lvl="0"/>
            <a:r>
              <a:rPr lang="en-US" dirty="0"/>
              <a:t>Click to add text</a:t>
            </a:r>
            <a:endParaRPr lang="en-US" dirty="0"/>
          </a:p>
        </p:txBody>
      </p:sp>
      <p:sp>
        <p:nvSpPr>
          <p:cNvPr id="6" name="Content Placeholder 2"/>
          <p:cNvSpPr>
            <a:spLocks noGrp="1"/>
          </p:cNvSpPr>
          <p:nvPr>
            <p:ph idx="16" hasCustomPrompt="1"/>
          </p:nvPr>
        </p:nvSpPr>
        <p:spPr>
          <a:xfrm>
            <a:off x="609441" y="975600"/>
            <a:ext cx="5248780" cy="5338800"/>
          </a:xfrm>
        </p:spPr>
        <p:txBody>
          <a:bodyPr/>
          <a:lstStyle>
            <a:lvl1pPr>
              <a:buClr>
                <a:schemeClr val="accent6"/>
              </a:buClr>
              <a:defRPr sz="2200"/>
            </a:lvl1pPr>
            <a:lvl2pPr>
              <a:buClr>
                <a:schemeClr val="accent6"/>
              </a:buClr>
              <a:defRPr sz="1800"/>
            </a:lvl2pPr>
            <a:lvl3pPr>
              <a:buClr>
                <a:schemeClr val="accent6"/>
              </a:buClr>
              <a:defRPr sz="1600"/>
            </a:lvl3pPr>
            <a:lvl4pPr>
              <a:buClr>
                <a:schemeClr val="accent6"/>
              </a:buClr>
              <a:defRPr sz="1400"/>
            </a:lvl4pPr>
            <a:lvl5pPr>
              <a:buClr>
                <a:schemeClr val="accent6"/>
              </a:buClr>
              <a:defRPr sz="1200"/>
            </a:lvl5pPr>
          </a:lstStyle>
          <a:p>
            <a:pPr lvl="0"/>
            <a:r>
              <a:rPr lang="en-US" dirty="0"/>
              <a:t>Click to add text</a:t>
            </a:r>
            <a:endParaRPr lang="en-US" dirty="0"/>
          </a:p>
        </p:txBody>
      </p:sp>
    </p:spTree>
  </p:cSld>
  <p:clrMapOvr>
    <a:masterClrMapping/>
  </p:clrMapOvr>
  <p:transition spd="slow">
    <p:wip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w/ bottom">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ormAutofit/>
          </a:bodyPr>
          <a:lstStyle>
            <a:lvl1pPr algn="l" defTabSz="914400" rtl="0" eaLnBrk="1" latinLnBrk="0" hangingPunct="1">
              <a:lnSpc>
                <a:spcPct val="94000"/>
              </a:lnSpc>
              <a:spcBef>
                <a:spcPct val="0"/>
              </a:spcBef>
              <a:buNone/>
              <a:defRPr lang="en-US" sz="3600" kern="1200" dirty="0">
                <a:solidFill>
                  <a:schemeClr val="tx1"/>
                </a:solidFill>
                <a:latin typeface="+mj-lt"/>
                <a:ea typeface="+mj-ea"/>
                <a:cs typeface="+mj-cs"/>
              </a:defRPr>
            </a:lvl1pPr>
          </a:lstStyle>
          <a:p>
            <a:r>
              <a:rPr lang="en-US" dirty="0"/>
              <a:t>Click to add text</a:t>
            </a:r>
            <a:endParaRPr lang="en-US" dirty="0"/>
          </a:p>
        </p:txBody>
      </p:sp>
      <p:sp>
        <p:nvSpPr>
          <p:cNvPr id="5" name="Content Placeholder 2"/>
          <p:cNvSpPr>
            <a:spLocks noGrp="1"/>
          </p:cNvSpPr>
          <p:nvPr>
            <p:ph idx="15" hasCustomPrompt="1"/>
          </p:nvPr>
        </p:nvSpPr>
        <p:spPr>
          <a:xfrm>
            <a:off x="6195986" y="975600"/>
            <a:ext cx="5248780" cy="4620768"/>
          </a:xfrm>
        </p:spPr>
        <p:txBody>
          <a:bodyPr/>
          <a:lstStyle>
            <a:lvl1pPr>
              <a:buClr>
                <a:schemeClr val="accent6"/>
              </a:buClr>
              <a:defRPr sz="2200" baseline="0"/>
            </a:lvl1pPr>
            <a:lvl2pPr>
              <a:buClr>
                <a:schemeClr val="accent6"/>
              </a:buClr>
              <a:defRPr sz="1800"/>
            </a:lvl2pPr>
            <a:lvl3pPr>
              <a:buClr>
                <a:schemeClr val="accent6"/>
              </a:buClr>
              <a:defRPr sz="1600"/>
            </a:lvl3pPr>
            <a:lvl4pPr>
              <a:buClr>
                <a:schemeClr val="accent6"/>
              </a:buClr>
              <a:defRPr sz="1400"/>
            </a:lvl4pPr>
            <a:lvl5pPr>
              <a:buClr>
                <a:schemeClr val="accent6"/>
              </a:buClr>
              <a:defRPr sz="1200"/>
            </a:lvl5pPr>
          </a:lstStyle>
          <a:p>
            <a:pPr lvl="0"/>
            <a:r>
              <a:rPr lang="en-US" dirty="0"/>
              <a:t>Click to add text</a:t>
            </a:r>
            <a:endParaRPr lang="en-US" dirty="0"/>
          </a:p>
        </p:txBody>
      </p:sp>
      <p:sp>
        <p:nvSpPr>
          <p:cNvPr id="6" name="Content Placeholder 2"/>
          <p:cNvSpPr>
            <a:spLocks noGrp="1"/>
          </p:cNvSpPr>
          <p:nvPr>
            <p:ph idx="16" hasCustomPrompt="1"/>
          </p:nvPr>
        </p:nvSpPr>
        <p:spPr>
          <a:xfrm>
            <a:off x="609441" y="975600"/>
            <a:ext cx="5248780" cy="4620768"/>
          </a:xfrm>
        </p:spPr>
        <p:txBody>
          <a:bodyPr/>
          <a:lstStyle>
            <a:lvl1pPr>
              <a:buClr>
                <a:schemeClr val="accent6"/>
              </a:buClr>
              <a:defRPr sz="2200"/>
            </a:lvl1pPr>
            <a:lvl2pPr>
              <a:buClr>
                <a:schemeClr val="accent6"/>
              </a:buClr>
              <a:defRPr sz="1800"/>
            </a:lvl2pPr>
            <a:lvl3pPr>
              <a:buClr>
                <a:schemeClr val="accent6"/>
              </a:buClr>
              <a:defRPr sz="1600"/>
            </a:lvl3pPr>
            <a:lvl4pPr>
              <a:buClr>
                <a:schemeClr val="accent6"/>
              </a:buClr>
              <a:defRPr sz="1400"/>
            </a:lvl4pPr>
            <a:lvl5pPr>
              <a:buClr>
                <a:schemeClr val="accent6"/>
              </a:buClr>
              <a:defRPr sz="1200"/>
            </a:lvl5pPr>
          </a:lstStyle>
          <a:p>
            <a:pPr lvl="0"/>
            <a:r>
              <a:rPr lang="en-US" dirty="0"/>
              <a:t>Click to add text</a:t>
            </a:r>
            <a:endParaRPr lang="en-US" dirty="0"/>
          </a:p>
        </p:txBody>
      </p:sp>
      <p:sp>
        <p:nvSpPr>
          <p:cNvPr id="7" name="Content Placeholder 4"/>
          <p:cNvSpPr>
            <a:spLocks noGrp="1"/>
          </p:cNvSpPr>
          <p:nvPr>
            <p:ph sz="half" idx="13" hasCustomPrompt="1"/>
          </p:nvPr>
        </p:nvSpPr>
        <p:spPr>
          <a:xfrm>
            <a:off x="608400" y="5760000"/>
            <a:ext cx="10836000" cy="551688"/>
          </a:xfrm>
          <a:prstGeom prst="rect">
            <a:avLst/>
          </a:prstGeom>
        </p:spPr>
        <p:txBody>
          <a:bodyPr>
            <a:noAutofit/>
          </a:bodyPr>
          <a:lstStyle>
            <a:lvl1pPr marL="0" indent="0" algn="ctr">
              <a:buNone/>
              <a:defRPr sz="1600" b="0" baseline="0"/>
            </a:lvl1pPr>
            <a:lvl2pPr>
              <a:defRPr sz="1800"/>
            </a:lvl2pPr>
            <a:lvl3pPr>
              <a:defRPr sz="1600"/>
            </a:lvl3pPr>
            <a:lvl4pPr>
              <a:defRPr sz="1400"/>
            </a:lvl4pPr>
            <a:lvl5pPr>
              <a:defRPr sz="1200"/>
            </a:lvl5pPr>
            <a:lvl6pPr>
              <a:defRPr sz="1350"/>
            </a:lvl6pPr>
            <a:lvl7pPr>
              <a:defRPr sz="1350"/>
            </a:lvl7pPr>
            <a:lvl8pPr>
              <a:defRPr sz="1350"/>
            </a:lvl8pPr>
            <a:lvl9pPr>
              <a:defRPr sz="1350"/>
            </a:lvl9pPr>
          </a:lstStyle>
          <a:p>
            <a:pPr lvl="0"/>
            <a:r>
              <a:rPr lang="en-US" dirty="0"/>
              <a:t>Click to add text</a:t>
            </a:r>
            <a:endParaRPr lang="en-US" dirty="0"/>
          </a:p>
        </p:txBody>
      </p:sp>
    </p:spTree>
  </p:cSld>
  <p:clrMapOvr>
    <a:masterClrMapping/>
  </p:clrMapOvr>
  <p:transition spd="slow">
    <p:wip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40x60">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609441" y="88150"/>
            <a:ext cx="10835325" cy="729997"/>
          </a:xfrm>
        </p:spPr>
        <p:txBody>
          <a:bodyPr>
            <a:normAutofit/>
          </a:bodyPr>
          <a:lstStyle>
            <a:lvl1pPr>
              <a:defRPr/>
            </a:lvl1pPr>
          </a:lstStyle>
          <a:p>
            <a:r>
              <a:rPr lang="en-US" dirty="0"/>
              <a:t>Click to add text</a:t>
            </a:r>
            <a:endParaRPr lang="en-US" dirty="0"/>
          </a:p>
        </p:txBody>
      </p:sp>
      <p:sp>
        <p:nvSpPr>
          <p:cNvPr id="6" name="Content Placeholder 2"/>
          <p:cNvSpPr>
            <a:spLocks noGrp="1"/>
          </p:cNvSpPr>
          <p:nvPr>
            <p:ph idx="16" hasCustomPrompt="1"/>
          </p:nvPr>
        </p:nvSpPr>
        <p:spPr>
          <a:xfrm>
            <a:off x="5266784" y="975600"/>
            <a:ext cx="6193695" cy="5338800"/>
          </a:xfrm>
        </p:spPr>
        <p:txBody>
          <a:bodyPr/>
          <a:lstStyle>
            <a:lvl1pPr>
              <a:buClr>
                <a:schemeClr val="accent6"/>
              </a:buClr>
              <a:defRPr sz="2200"/>
            </a:lvl1pPr>
            <a:lvl2pPr>
              <a:buClr>
                <a:schemeClr val="accent6"/>
              </a:buClr>
              <a:defRPr sz="1800"/>
            </a:lvl2pPr>
            <a:lvl3pPr>
              <a:buClr>
                <a:schemeClr val="accent6"/>
              </a:buClr>
              <a:defRPr sz="1600"/>
            </a:lvl3pPr>
            <a:lvl4pPr>
              <a:buClr>
                <a:schemeClr val="accent6"/>
              </a:buClr>
              <a:defRPr sz="1400"/>
            </a:lvl4pPr>
            <a:lvl5pPr>
              <a:buClr>
                <a:schemeClr val="accent6"/>
              </a:buClr>
              <a:defRPr sz="1200"/>
            </a:lvl5pPr>
          </a:lstStyle>
          <a:p>
            <a:pPr lvl="0"/>
            <a:r>
              <a:rPr lang="en-US" dirty="0"/>
              <a:t>Click to add text</a:t>
            </a:r>
            <a:endParaRPr lang="en-US" dirty="0"/>
          </a:p>
        </p:txBody>
      </p:sp>
      <p:sp>
        <p:nvSpPr>
          <p:cNvPr id="8" name="Content Placeholder 2"/>
          <p:cNvSpPr>
            <a:spLocks noGrp="1"/>
          </p:cNvSpPr>
          <p:nvPr>
            <p:ph idx="15" hasCustomPrompt="1"/>
          </p:nvPr>
        </p:nvSpPr>
        <p:spPr>
          <a:xfrm>
            <a:off x="612050" y="975600"/>
            <a:ext cx="4520782" cy="5338800"/>
          </a:xfrm>
        </p:spPr>
        <p:txBody>
          <a:bodyPr/>
          <a:lstStyle>
            <a:lvl1pPr>
              <a:buClr>
                <a:schemeClr val="accent6"/>
              </a:buClr>
              <a:defRPr sz="2200"/>
            </a:lvl1pPr>
            <a:lvl2pPr>
              <a:buClr>
                <a:schemeClr val="accent6"/>
              </a:buClr>
              <a:defRPr sz="1800"/>
            </a:lvl2pPr>
            <a:lvl3pPr>
              <a:buClr>
                <a:schemeClr val="accent6"/>
              </a:buClr>
              <a:defRPr sz="1600"/>
            </a:lvl3pPr>
            <a:lvl4pPr>
              <a:buClr>
                <a:schemeClr val="accent6"/>
              </a:buClr>
              <a:defRPr sz="1400"/>
            </a:lvl4pPr>
            <a:lvl5pPr>
              <a:buClr>
                <a:schemeClr val="accent6"/>
              </a:buClr>
              <a:defRPr sz="1200"/>
            </a:lvl5pPr>
          </a:lstStyle>
          <a:p>
            <a:pPr lvl="0"/>
            <a:r>
              <a:rPr lang="en-US" dirty="0"/>
              <a:t>Click to add text</a:t>
            </a:r>
            <a:endParaRPr lang="en-US" dirty="0"/>
          </a:p>
        </p:txBody>
      </p:sp>
    </p:spTree>
  </p:cSld>
  <p:clrMapOvr>
    <a:masterClrMapping/>
  </p:clrMapOvr>
  <p:transition spd="slow">
    <p:wip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40x60 /w bottom">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609441" y="88150"/>
            <a:ext cx="10835325" cy="729997"/>
          </a:xfrm>
        </p:spPr>
        <p:txBody>
          <a:bodyPr>
            <a:normAutofit/>
          </a:bodyPr>
          <a:lstStyle>
            <a:lvl1pPr>
              <a:defRPr/>
            </a:lvl1pPr>
          </a:lstStyle>
          <a:p>
            <a:r>
              <a:rPr lang="en-US" dirty="0"/>
              <a:t>Click to add text</a:t>
            </a:r>
            <a:endParaRPr lang="en-US" dirty="0"/>
          </a:p>
        </p:txBody>
      </p:sp>
      <p:sp>
        <p:nvSpPr>
          <p:cNvPr id="6" name="Content Placeholder 2"/>
          <p:cNvSpPr>
            <a:spLocks noGrp="1"/>
          </p:cNvSpPr>
          <p:nvPr>
            <p:ph idx="16" hasCustomPrompt="1"/>
          </p:nvPr>
        </p:nvSpPr>
        <p:spPr>
          <a:xfrm>
            <a:off x="5266784" y="975600"/>
            <a:ext cx="6193695" cy="4620767"/>
          </a:xfrm>
        </p:spPr>
        <p:txBody>
          <a:bodyPr/>
          <a:lstStyle>
            <a:lvl1pPr>
              <a:buClr>
                <a:schemeClr val="accent6"/>
              </a:buClr>
              <a:defRPr sz="2200"/>
            </a:lvl1pPr>
            <a:lvl2pPr>
              <a:buClr>
                <a:schemeClr val="accent6"/>
              </a:buClr>
              <a:defRPr sz="1800"/>
            </a:lvl2pPr>
            <a:lvl3pPr>
              <a:buClr>
                <a:schemeClr val="accent6"/>
              </a:buClr>
              <a:defRPr sz="1600"/>
            </a:lvl3pPr>
            <a:lvl4pPr>
              <a:buClr>
                <a:schemeClr val="accent6"/>
              </a:buClr>
              <a:defRPr sz="1400"/>
            </a:lvl4pPr>
            <a:lvl5pPr>
              <a:buClr>
                <a:schemeClr val="accent6"/>
              </a:buClr>
              <a:defRPr sz="1200"/>
            </a:lvl5pPr>
          </a:lstStyle>
          <a:p>
            <a:pPr lvl="0"/>
            <a:r>
              <a:rPr lang="en-US" dirty="0"/>
              <a:t>Click to add text</a:t>
            </a:r>
            <a:endParaRPr lang="en-US" dirty="0"/>
          </a:p>
        </p:txBody>
      </p:sp>
      <p:sp>
        <p:nvSpPr>
          <p:cNvPr id="8" name="Content Placeholder 2"/>
          <p:cNvSpPr>
            <a:spLocks noGrp="1"/>
          </p:cNvSpPr>
          <p:nvPr>
            <p:ph idx="15" hasCustomPrompt="1"/>
          </p:nvPr>
        </p:nvSpPr>
        <p:spPr>
          <a:xfrm>
            <a:off x="612050" y="975600"/>
            <a:ext cx="4520782" cy="4644000"/>
          </a:xfrm>
        </p:spPr>
        <p:txBody>
          <a:bodyPr/>
          <a:lstStyle>
            <a:lvl1pPr>
              <a:buClr>
                <a:schemeClr val="accent6"/>
              </a:buClr>
              <a:defRPr sz="2200"/>
            </a:lvl1pPr>
            <a:lvl2pPr>
              <a:buClr>
                <a:schemeClr val="accent6"/>
              </a:buClr>
              <a:defRPr sz="1800"/>
            </a:lvl2pPr>
            <a:lvl3pPr>
              <a:buClr>
                <a:schemeClr val="accent6"/>
              </a:buClr>
              <a:defRPr sz="1600"/>
            </a:lvl3pPr>
            <a:lvl4pPr>
              <a:buClr>
                <a:schemeClr val="accent6"/>
              </a:buClr>
              <a:defRPr sz="1400"/>
            </a:lvl4pPr>
            <a:lvl5pPr>
              <a:buClr>
                <a:schemeClr val="accent6"/>
              </a:buClr>
              <a:defRPr sz="1200"/>
            </a:lvl5pPr>
          </a:lstStyle>
          <a:p>
            <a:pPr lvl="0"/>
            <a:r>
              <a:rPr lang="en-US" dirty="0"/>
              <a:t>Click to add text</a:t>
            </a:r>
            <a:endParaRPr lang="en-US" dirty="0"/>
          </a:p>
        </p:txBody>
      </p:sp>
      <p:sp>
        <p:nvSpPr>
          <p:cNvPr id="9" name="Content Placeholder 4"/>
          <p:cNvSpPr>
            <a:spLocks noGrp="1"/>
          </p:cNvSpPr>
          <p:nvPr>
            <p:ph sz="half" idx="13" hasCustomPrompt="1"/>
          </p:nvPr>
        </p:nvSpPr>
        <p:spPr>
          <a:xfrm>
            <a:off x="608400" y="5760000"/>
            <a:ext cx="10836000" cy="551688"/>
          </a:xfrm>
          <a:prstGeom prst="rect">
            <a:avLst/>
          </a:prstGeom>
        </p:spPr>
        <p:txBody>
          <a:bodyPr>
            <a:noAutofit/>
          </a:bodyPr>
          <a:lstStyle>
            <a:lvl1pPr marL="0" indent="0" algn="ctr">
              <a:buNone/>
              <a:defRPr sz="1600" b="0" baseline="0"/>
            </a:lvl1pPr>
            <a:lvl2pPr>
              <a:defRPr sz="1800"/>
            </a:lvl2pPr>
            <a:lvl3pPr>
              <a:defRPr sz="1600"/>
            </a:lvl3pPr>
            <a:lvl4pPr>
              <a:defRPr sz="1400"/>
            </a:lvl4pPr>
            <a:lvl5pPr>
              <a:defRPr sz="1200"/>
            </a:lvl5pPr>
            <a:lvl6pPr>
              <a:defRPr sz="1350"/>
            </a:lvl6pPr>
            <a:lvl7pPr>
              <a:defRPr sz="1350"/>
            </a:lvl7pPr>
            <a:lvl8pPr>
              <a:defRPr sz="1350"/>
            </a:lvl8pPr>
            <a:lvl9pPr>
              <a:defRPr sz="1350"/>
            </a:lvl9pPr>
          </a:lstStyle>
          <a:p>
            <a:pPr lvl="0"/>
            <a:r>
              <a:rPr lang="en-US" dirty="0"/>
              <a:t>Click to add text</a:t>
            </a:r>
            <a:endParaRPr lang="en-US" dirty="0"/>
          </a:p>
        </p:txBody>
      </p:sp>
    </p:spTree>
  </p:cSld>
  <p:clrMapOvr>
    <a:masterClrMapping/>
  </p:clrMapOvr>
  <p:transition spd="slow">
    <p:wip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60x40">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609441" y="88150"/>
            <a:ext cx="10835325" cy="729997"/>
          </a:xfrm>
        </p:spPr>
        <p:txBody>
          <a:bodyPr>
            <a:normAutofit/>
          </a:bodyPr>
          <a:lstStyle>
            <a:lvl1pPr>
              <a:defRPr/>
            </a:lvl1pPr>
          </a:lstStyle>
          <a:p>
            <a:r>
              <a:rPr lang="en-US" dirty="0"/>
              <a:t>Click to add text</a:t>
            </a:r>
            <a:endParaRPr lang="en-US" dirty="0"/>
          </a:p>
        </p:txBody>
      </p:sp>
      <p:sp>
        <p:nvSpPr>
          <p:cNvPr id="6" name="Content Placeholder 2"/>
          <p:cNvSpPr>
            <a:spLocks noGrp="1"/>
          </p:cNvSpPr>
          <p:nvPr>
            <p:ph idx="16" hasCustomPrompt="1"/>
          </p:nvPr>
        </p:nvSpPr>
        <p:spPr>
          <a:xfrm>
            <a:off x="609440" y="975600"/>
            <a:ext cx="6193695" cy="5338800"/>
          </a:xfrm>
        </p:spPr>
        <p:txBody>
          <a:bodyPr/>
          <a:lstStyle>
            <a:lvl1pPr>
              <a:buClr>
                <a:schemeClr val="accent6"/>
              </a:buClr>
              <a:defRPr sz="2200"/>
            </a:lvl1pPr>
            <a:lvl2pPr>
              <a:buClr>
                <a:schemeClr val="accent6"/>
              </a:buClr>
              <a:defRPr sz="1800"/>
            </a:lvl2pPr>
            <a:lvl3pPr>
              <a:buClr>
                <a:schemeClr val="accent6"/>
              </a:buClr>
              <a:defRPr sz="1600"/>
            </a:lvl3pPr>
            <a:lvl4pPr>
              <a:buClr>
                <a:schemeClr val="accent6"/>
              </a:buClr>
              <a:defRPr sz="1400"/>
            </a:lvl4pPr>
            <a:lvl5pPr>
              <a:buClr>
                <a:schemeClr val="accent6"/>
              </a:buClr>
              <a:defRPr sz="1200"/>
            </a:lvl5pPr>
          </a:lstStyle>
          <a:p>
            <a:pPr lvl="0"/>
            <a:r>
              <a:rPr lang="en-US" dirty="0"/>
              <a:t>Click to add text</a:t>
            </a:r>
            <a:endParaRPr lang="en-US" dirty="0"/>
          </a:p>
        </p:txBody>
      </p:sp>
      <p:sp>
        <p:nvSpPr>
          <p:cNvPr id="8" name="Content Placeholder 2"/>
          <p:cNvSpPr>
            <a:spLocks noGrp="1"/>
          </p:cNvSpPr>
          <p:nvPr>
            <p:ph idx="15" hasCustomPrompt="1"/>
          </p:nvPr>
        </p:nvSpPr>
        <p:spPr>
          <a:xfrm>
            <a:off x="6951890" y="975600"/>
            <a:ext cx="4520782" cy="5338800"/>
          </a:xfrm>
        </p:spPr>
        <p:txBody>
          <a:bodyPr/>
          <a:lstStyle>
            <a:lvl1pPr>
              <a:buClr>
                <a:schemeClr val="accent6"/>
              </a:buClr>
              <a:defRPr sz="2200"/>
            </a:lvl1pPr>
            <a:lvl2pPr>
              <a:buClr>
                <a:schemeClr val="accent6"/>
              </a:buClr>
              <a:defRPr sz="1800"/>
            </a:lvl2pPr>
            <a:lvl3pPr>
              <a:buClr>
                <a:schemeClr val="accent6"/>
              </a:buClr>
              <a:defRPr sz="1600"/>
            </a:lvl3pPr>
            <a:lvl4pPr>
              <a:buClr>
                <a:schemeClr val="accent6"/>
              </a:buClr>
              <a:defRPr sz="1400"/>
            </a:lvl4pPr>
            <a:lvl5pPr>
              <a:buClr>
                <a:schemeClr val="accent6"/>
              </a:buClr>
              <a:defRPr sz="1200"/>
            </a:lvl5pPr>
          </a:lstStyle>
          <a:p>
            <a:pPr lvl="0"/>
            <a:r>
              <a:rPr lang="en-US" dirty="0"/>
              <a:t>Click to add text</a:t>
            </a:r>
            <a:endParaRPr lang="en-US" dirty="0"/>
          </a:p>
        </p:txBody>
      </p:sp>
    </p:spTree>
  </p:cSld>
  <p:clrMapOvr>
    <a:masterClrMapping/>
  </p:clrMapOvr>
  <p:transition spd="slow">
    <p:wip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60x40 /w bottom">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609441" y="88150"/>
            <a:ext cx="10835325" cy="729997"/>
          </a:xfrm>
        </p:spPr>
        <p:txBody>
          <a:bodyPr>
            <a:normAutofit/>
          </a:bodyPr>
          <a:lstStyle>
            <a:lvl1pPr>
              <a:defRPr/>
            </a:lvl1pPr>
          </a:lstStyle>
          <a:p>
            <a:r>
              <a:rPr lang="en-US" dirty="0"/>
              <a:t>Click to add text</a:t>
            </a:r>
            <a:endParaRPr lang="en-US" dirty="0"/>
          </a:p>
        </p:txBody>
      </p:sp>
      <p:sp>
        <p:nvSpPr>
          <p:cNvPr id="6" name="Content Placeholder 2"/>
          <p:cNvSpPr>
            <a:spLocks noGrp="1"/>
          </p:cNvSpPr>
          <p:nvPr>
            <p:ph idx="16" hasCustomPrompt="1"/>
          </p:nvPr>
        </p:nvSpPr>
        <p:spPr>
          <a:xfrm>
            <a:off x="609440" y="975600"/>
            <a:ext cx="6193695" cy="4632959"/>
          </a:xfrm>
        </p:spPr>
        <p:txBody>
          <a:bodyPr/>
          <a:lstStyle>
            <a:lvl1pPr>
              <a:buClr>
                <a:schemeClr val="accent6"/>
              </a:buClr>
              <a:defRPr sz="2200"/>
            </a:lvl1pPr>
            <a:lvl2pPr>
              <a:buClr>
                <a:schemeClr val="accent6"/>
              </a:buClr>
              <a:defRPr sz="1800"/>
            </a:lvl2pPr>
            <a:lvl3pPr>
              <a:buClr>
                <a:schemeClr val="accent6"/>
              </a:buClr>
              <a:defRPr sz="1600"/>
            </a:lvl3pPr>
            <a:lvl4pPr>
              <a:buClr>
                <a:schemeClr val="accent6"/>
              </a:buClr>
              <a:defRPr sz="1400"/>
            </a:lvl4pPr>
            <a:lvl5pPr>
              <a:buClr>
                <a:schemeClr val="accent6"/>
              </a:buClr>
              <a:defRPr sz="1200"/>
            </a:lvl5pPr>
          </a:lstStyle>
          <a:p>
            <a:pPr lvl="0"/>
            <a:r>
              <a:rPr lang="en-US" dirty="0"/>
              <a:t>Click to add text</a:t>
            </a:r>
            <a:endParaRPr lang="en-US" dirty="0"/>
          </a:p>
        </p:txBody>
      </p:sp>
      <p:sp>
        <p:nvSpPr>
          <p:cNvPr id="8" name="Content Placeholder 2"/>
          <p:cNvSpPr>
            <a:spLocks noGrp="1"/>
          </p:cNvSpPr>
          <p:nvPr>
            <p:ph idx="15" hasCustomPrompt="1"/>
          </p:nvPr>
        </p:nvSpPr>
        <p:spPr>
          <a:xfrm>
            <a:off x="6951890" y="975600"/>
            <a:ext cx="4520782" cy="4645152"/>
          </a:xfrm>
        </p:spPr>
        <p:txBody>
          <a:bodyPr/>
          <a:lstStyle>
            <a:lvl1pPr>
              <a:buClr>
                <a:schemeClr val="accent6"/>
              </a:buClr>
              <a:defRPr sz="2200"/>
            </a:lvl1pPr>
            <a:lvl2pPr>
              <a:buClr>
                <a:schemeClr val="accent6"/>
              </a:buClr>
              <a:defRPr sz="1800"/>
            </a:lvl2pPr>
            <a:lvl3pPr>
              <a:buClr>
                <a:schemeClr val="accent6"/>
              </a:buClr>
              <a:defRPr sz="1600"/>
            </a:lvl3pPr>
            <a:lvl4pPr>
              <a:buClr>
                <a:schemeClr val="accent6"/>
              </a:buClr>
              <a:defRPr sz="1400"/>
            </a:lvl4pPr>
            <a:lvl5pPr>
              <a:buClr>
                <a:schemeClr val="accent6"/>
              </a:buClr>
              <a:defRPr sz="1200"/>
            </a:lvl5pPr>
          </a:lstStyle>
          <a:p>
            <a:pPr lvl="0"/>
            <a:r>
              <a:rPr lang="en-US" dirty="0"/>
              <a:t>Click to add text</a:t>
            </a:r>
            <a:endParaRPr lang="en-US" dirty="0"/>
          </a:p>
        </p:txBody>
      </p:sp>
      <p:sp>
        <p:nvSpPr>
          <p:cNvPr id="9" name="Content Placeholder 4"/>
          <p:cNvSpPr>
            <a:spLocks noGrp="1"/>
          </p:cNvSpPr>
          <p:nvPr>
            <p:ph sz="half" idx="13" hasCustomPrompt="1"/>
          </p:nvPr>
        </p:nvSpPr>
        <p:spPr>
          <a:xfrm>
            <a:off x="608400" y="5760000"/>
            <a:ext cx="10836000" cy="551688"/>
          </a:xfrm>
          <a:prstGeom prst="rect">
            <a:avLst/>
          </a:prstGeom>
        </p:spPr>
        <p:txBody>
          <a:bodyPr>
            <a:noAutofit/>
          </a:bodyPr>
          <a:lstStyle>
            <a:lvl1pPr marL="0" indent="0" algn="ctr">
              <a:buNone/>
              <a:defRPr sz="1600" b="0" baseline="0"/>
            </a:lvl1pPr>
            <a:lvl2pPr>
              <a:defRPr sz="1800"/>
            </a:lvl2pPr>
            <a:lvl3pPr>
              <a:defRPr sz="1600"/>
            </a:lvl3pPr>
            <a:lvl4pPr>
              <a:defRPr sz="1400"/>
            </a:lvl4pPr>
            <a:lvl5pPr>
              <a:defRPr sz="1200"/>
            </a:lvl5pPr>
            <a:lvl6pPr>
              <a:defRPr sz="1350"/>
            </a:lvl6pPr>
            <a:lvl7pPr>
              <a:defRPr sz="1350"/>
            </a:lvl7pPr>
            <a:lvl8pPr>
              <a:defRPr sz="1350"/>
            </a:lvl8pPr>
            <a:lvl9pPr>
              <a:defRPr sz="1350"/>
            </a:lvl9pPr>
          </a:lstStyle>
          <a:p>
            <a:pPr lvl="0"/>
            <a:r>
              <a:rPr lang="en-US" dirty="0"/>
              <a:t>Click to add text</a:t>
            </a:r>
            <a:endParaRPr lang="en-US" dirty="0"/>
          </a:p>
        </p:txBody>
      </p:sp>
    </p:spTree>
  </p:cSld>
  <p:clrMapOvr>
    <a:masterClrMapping/>
  </p:clrMapOvr>
  <p:transition spd="slow">
    <p:wip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hree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ormAutofit/>
          </a:bodyPr>
          <a:lstStyle>
            <a:lvl1pPr algn="l" defTabSz="914400" rtl="0" eaLnBrk="1" latinLnBrk="0" hangingPunct="1">
              <a:lnSpc>
                <a:spcPct val="94000"/>
              </a:lnSpc>
              <a:spcBef>
                <a:spcPct val="0"/>
              </a:spcBef>
              <a:buNone/>
              <a:defRPr lang="en-US" sz="3600" kern="1200" dirty="0">
                <a:solidFill>
                  <a:schemeClr val="tx1"/>
                </a:solidFill>
                <a:latin typeface="+mj-lt"/>
                <a:ea typeface="+mj-ea"/>
                <a:cs typeface="+mj-cs"/>
              </a:defRPr>
            </a:lvl1pPr>
          </a:lstStyle>
          <a:p>
            <a:r>
              <a:rPr lang="en-US" dirty="0"/>
              <a:t>Click to add text</a:t>
            </a:r>
            <a:endParaRPr lang="en-US" dirty="0"/>
          </a:p>
        </p:txBody>
      </p:sp>
      <p:sp>
        <p:nvSpPr>
          <p:cNvPr id="7" name="Content Placeholder 2"/>
          <p:cNvSpPr>
            <a:spLocks noGrp="1"/>
          </p:cNvSpPr>
          <p:nvPr>
            <p:ph idx="15" hasCustomPrompt="1"/>
          </p:nvPr>
        </p:nvSpPr>
        <p:spPr>
          <a:xfrm>
            <a:off x="8031894" y="975600"/>
            <a:ext cx="3412871" cy="5338800"/>
          </a:xfrm>
        </p:spPr>
        <p:txBody>
          <a:bodyPr/>
          <a:lstStyle>
            <a:lvl1pPr>
              <a:buClr>
                <a:schemeClr val="accent6"/>
              </a:buClr>
              <a:defRPr sz="2200"/>
            </a:lvl1pPr>
            <a:lvl2pPr>
              <a:buClr>
                <a:schemeClr val="accent6"/>
              </a:buClr>
              <a:defRPr sz="1800"/>
            </a:lvl2pPr>
            <a:lvl3pPr>
              <a:buClr>
                <a:schemeClr val="accent6"/>
              </a:buClr>
              <a:defRPr sz="1600"/>
            </a:lvl3pPr>
            <a:lvl4pPr>
              <a:buClr>
                <a:schemeClr val="accent6"/>
              </a:buClr>
              <a:defRPr sz="1400"/>
            </a:lvl4pPr>
            <a:lvl5pPr>
              <a:buClr>
                <a:schemeClr val="accent6"/>
              </a:buClr>
              <a:defRPr sz="1200"/>
            </a:lvl5pPr>
          </a:lstStyle>
          <a:p>
            <a:pPr lvl="0"/>
            <a:r>
              <a:rPr lang="en-US" dirty="0"/>
              <a:t>Click to add text</a:t>
            </a:r>
            <a:endParaRPr lang="en-US" dirty="0"/>
          </a:p>
        </p:txBody>
      </p:sp>
      <p:sp>
        <p:nvSpPr>
          <p:cNvPr id="9" name="Content Placeholder 2"/>
          <p:cNvSpPr>
            <a:spLocks noGrp="1"/>
          </p:cNvSpPr>
          <p:nvPr>
            <p:ph idx="17" hasCustomPrompt="1"/>
          </p:nvPr>
        </p:nvSpPr>
        <p:spPr>
          <a:xfrm>
            <a:off x="4320668" y="975600"/>
            <a:ext cx="3412871" cy="5338800"/>
          </a:xfrm>
        </p:spPr>
        <p:txBody>
          <a:bodyPr/>
          <a:lstStyle>
            <a:lvl1pPr>
              <a:buClr>
                <a:schemeClr val="accent6"/>
              </a:buClr>
              <a:defRPr sz="2200"/>
            </a:lvl1pPr>
            <a:lvl2pPr>
              <a:buClr>
                <a:schemeClr val="accent6"/>
              </a:buClr>
              <a:defRPr sz="1800"/>
            </a:lvl2pPr>
            <a:lvl3pPr>
              <a:buClr>
                <a:schemeClr val="accent6"/>
              </a:buClr>
              <a:defRPr sz="1600"/>
            </a:lvl3pPr>
            <a:lvl4pPr>
              <a:buClr>
                <a:schemeClr val="accent6"/>
              </a:buClr>
              <a:defRPr sz="1400"/>
            </a:lvl4pPr>
            <a:lvl5pPr>
              <a:buClr>
                <a:schemeClr val="accent6"/>
              </a:buClr>
              <a:defRPr sz="1200"/>
            </a:lvl5pPr>
          </a:lstStyle>
          <a:p>
            <a:pPr lvl="0"/>
            <a:r>
              <a:rPr lang="en-US" dirty="0"/>
              <a:t>Click to add text</a:t>
            </a:r>
            <a:endParaRPr lang="en-US" dirty="0"/>
          </a:p>
        </p:txBody>
      </p:sp>
      <p:sp>
        <p:nvSpPr>
          <p:cNvPr id="10" name="Content Placeholder 2"/>
          <p:cNvSpPr>
            <a:spLocks noGrp="1"/>
          </p:cNvSpPr>
          <p:nvPr>
            <p:ph idx="18" hasCustomPrompt="1"/>
          </p:nvPr>
        </p:nvSpPr>
        <p:spPr>
          <a:xfrm>
            <a:off x="609440" y="975600"/>
            <a:ext cx="3412871" cy="5338800"/>
          </a:xfrm>
        </p:spPr>
        <p:txBody>
          <a:bodyPr/>
          <a:lstStyle>
            <a:lvl1pPr>
              <a:buClr>
                <a:schemeClr val="accent6"/>
              </a:buClr>
              <a:defRPr sz="2200"/>
            </a:lvl1pPr>
            <a:lvl2pPr>
              <a:buClr>
                <a:schemeClr val="accent6"/>
              </a:buClr>
              <a:defRPr sz="1800"/>
            </a:lvl2pPr>
            <a:lvl3pPr>
              <a:buClr>
                <a:schemeClr val="accent6"/>
              </a:buClr>
              <a:defRPr sz="1600"/>
            </a:lvl3pPr>
            <a:lvl4pPr>
              <a:buClr>
                <a:schemeClr val="accent6"/>
              </a:buClr>
              <a:defRPr sz="1400"/>
            </a:lvl4pPr>
            <a:lvl5pPr>
              <a:buClr>
                <a:schemeClr val="accent6"/>
              </a:buClr>
              <a:defRPr sz="1200"/>
            </a:lvl5pPr>
          </a:lstStyle>
          <a:p>
            <a:pPr lvl="0"/>
            <a:r>
              <a:rPr lang="en-US" dirty="0"/>
              <a:t>Click to add text</a:t>
            </a:r>
            <a:endParaRPr lang="en-US" dirty="0"/>
          </a:p>
        </p:txBody>
      </p:sp>
    </p:spTree>
  </p:cSld>
  <p:clrMapOvr>
    <a:masterClrMapping/>
  </p:clrMapOvr>
  <p:transition spd="slow">
    <p:wip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ree Column /w bottom">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ormAutofit/>
          </a:bodyPr>
          <a:lstStyle>
            <a:lvl1pPr algn="l" defTabSz="914400" rtl="0" eaLnBrk="1" latinLnBrk="0" hangingPunct="1">
              <a:lnSpc>
                <a:spcPct val="94000"/>
              </a:lnSpc>
              <a:spcBef>
                <a:spcPct val="0"/>
              </a:spcBef>
              <a:buNone/>
              <a:defRPr lang="en-US" sz="3600" kern="1200" dirty="0">
                <a:solidFill>
                  <a:schemeClr val="tx1"/>
                </a:solidFill>
                <a:latin typeface="+mj-lt"/>
                <a:ea typeface="+mj-ea"/>
                <a:cs typeface="+mj-cs"/>
              </a:defRPr>
            </a:lvl1pPr>
          </a:lstStyle>
          <a:p>
            <a:r>
              <a:rPr lang="en-US" dirty="0"/>
              <a:t>Click to add text</a:t>
            </a:r>
            <a:endParaRPr lang="en-US" dirty="0"/>
          </a:p>
        </p:txBody>
      </p:sp>
      <p:sp>
        <p:nvSpPr>
          <p:cNvPr id="7" name="Content Placeholder 2"/>
          <p:cNvSpPr>
            <a:spLocks noGrp="1"/>
          </p:cNvSpPr>
          <p:nvPr>
            <p:ph idx="15" hasCustomPrompt="1"/>
          </p:nvPr>
        </p:nvSpPr>
        <p:spPr>
          <a:xfrm>
            <a:off x="8031894" y="975600"/>
            <a:ext cx="3412871" cy="4608577"/>
          </a:xfrm>
        </p:spPr>
        <p:txBody>
          <a:bodyPr/>
          <a:lstStyle>
            <a:lvl1pPr>
              <a:buClr>
                <a:schemeClr val="accent6"/>
              </a:buClr>
              <a:defRPr sz="2200"/>
            </a:lvl1pPr>
            <a:lvl2pPr>
              <a:buClr>
                <a:schemeClr val="accent6"/>
              </a:buClr>
              <a:defRPr sz="1800"/>
            </a:lvl2pPr>
            <a:lvl3pPr>
              <a:buClr>
                <a:schemeClr val="accent6"/>
              </a:buClr>
              <a:defRPr sz="1600"/>
            </a:lvl3pPr>
            <a:lvl4pPr>
              <a:buClr>
                <a:schemeClr val="accent6"/>
              </a:buClr>
              <a:defRPr sz="1400"/>
            </a:lvl4pPr>
            <a:lvl5pPr>
              <a:buClr>
                <a:schemeClr val="accent6"/>
              </a:buClr>
              <a:defRPr sz="1200"/>
            </a:lvl5pPr>
          </a:lstStyle>
          <a:p>
            <a:pPr lvl="0"/>
            <a:r>
              <a:rPr lang="en-US" dirty="0"/>
              <a:t>Click to add text</a:t>
            </a:r>
            <a:endParaRPr lang="en-US" dirty="0"/>
          </a:p>
        </p:txBody>
      </p:sp>
      <p:sp>
        <p:nvSpPr>
          <p:cNvPr id="9" name="Content Placeholder 2"/>
          <p:cNvSpPr>
            <a:spLocks noGrp="1"/>
          </p:cNvSpPr>
          <p:nvPr>
            <p:ph idx="17" hasCustomPrompt="1"/>
          </p:nvPr>
        </p:nvSpPr>
        <p:spPr>
          <a:xfrm>
            <a:off x="4320668" y="975600"/>
            <a:ext cx="3412871" cy="4620768"/>
          </a:xfrm>
        </p:spPr>
        <p:txBody>
          <a:bodyPr/>
          <a:lstStyle>
            <a:lvl1pPr>
              <a:buClr>
                <a:schemeClr val="accent6"/>
              </a:buClr>
              <a:defRPr sz="2200"/>
            </a:lvl1pPr>
            <a:lvl2pPr>
              <a:buClr>
                <a:schemeClr val="accent6"/>
              </a:buClr>
              <a:defRPr sz="1800"/>
            </a:lvl2pPr>
            <a:lvl3pPr>
              <a:buClr>
                <a:schemeClr val="accent6"/>
              </a:buClr>
              <a:defRPr sz="1600"/>
            </a:lvl3pPr>
            <a:lvl4pPr>
              <a:buClr>
                <a:schemeClr val="accent6"/>
              </a:buClr>
              <a:defRPr sz="1400"/>
            </a:lvl4pPr>
            <a:lvl5pPr>
              <a:buClr>
                <a:schemeClr val="accent6"/>
              </a:buClr>
              <a:defRPr sz="1200"/>
            </a:lvl5pPr>
          </a:lstStyle>
          <a:p>
            <a:pPr lvl="0"/>
            <a:r>
              <a:rPr lang="en-US" dirty="0"/>
              <a:t>Click to add text</a:t>
            </a:r>
            <a:endParaRPr lang="en-US" dirty="0"/>
          </a:p>
        </p:txBody>
      </p:sp>
      <p:sp>
        <p:nvSpPr>
          <p:cNvPr id="10" name="Content Placeholder 2"/>
          <p:cNvSpPr>
            <a:spLocks noGrp="1"/>
          </p:cNvSpPr>
          <p:nvPr>
            <p:ph idx="18" hasCustomPrompt="1"/>
          </p:nvPr>
        </p:nvSpPr>
        <p:spPr>
          <a:xfrm>
            <a:off x="609440" y="975600"/>
            <a:ext cx="3412871" cy="4645152"/>
          </a:xfrm>
        </p:spPr>
        <p:txBody>
          <a:bodyPr/>
          <a:lstStyle>
            <a:lvl1pPr>
              <a:buClr>
                <a:schemeClr val="accent6"/>
              </a:buClr>
              <a:defRPr sz="2200"/>
            </a:lvl1pPr>
            <a:lvl2pPr>
              <a:buClr>
                <a:schemeClr val="accent6"/>
              </a:buClr>
              <a:defRPr sz="1800"/>
            </a:lvl2pPr>
            <a:lvl3pPr>
              <a:buClr>
                <a:schemeClr val="accent6"/>
              </a:buClr>
              <a:defRPr sz="1600"/>
            </a:lvl3pPr>
            <a:lvl4pPr>
              <a:buClr>
                <a:schemeClr val="accent6"/>
              </a:buClr>
              <a:defRPr sz="1400"/>
            </a:lvl4pPr>
            <a:lvl5pPr>
              <a:buClr>
                <a:schemeClr val="accent6"/>
              </a:buClr>
              <a:defRPr sz="1200"/>
            </a:lvl5pPr>
          </a:lstStyle>
          <a:p>
            <a:pPr lvl="0"/>
            <a:r>
              <a:rPr lang="en-US" dirty="0"/>
              <a:t>Click to add text</a:t>
            </a:r>
            <a:endParaRPr lang="en-US" dirty="0"/>
          </a:p>
        </p:txBody>
      </p:sp>
      <p:sp>
        <p:nvSpPr>
          <p:cNvPr id="8" name="Content Placeholder 4"/>
          <p:cNvSpPr>
            <a:spLocks noGrp="1"/>
          </p:cNvSpPr>
          <p:nvPr>
            <p:ph sz="half" idx="13" hasCustomPrompt="1"/>
          </p:nvPr>
        </p:nvSpPr>
        <p:spPr>
          <a:xfrm>
            <a:off x="608400" y="5760000"/>
            <a:ext cx="10836000" cy="551688"/>
          </a:xfrm>
          <a:prstGeom prst="rect">
            <a:avLst/>
          </a:prstGeom>
        </p:spPr>
        <p:txBody>
          <a:bodyPr>
            <a:noAutofit/>
          </a:bodyPr>
          <a:lstStyle>
            <a:lvl1pPr marL="0" indent="0" algn="ctr">
              <a:buNone/>
              <a:defRPr sz="1600" b="0" baseline="0"/>
            </a:lvl1pPr>
            <a:lvl2pPr>
              <a:defRPr sz="1800"/>
            </a:lvl2pPr>
            <a:lvl3pPr>
              <a:defRPr sz="1600"/>
            </a:lvl3pPr>
            <a:lvl4pPr>
              <a:defRPr sz="1400"/>
            </a:lvl4pPr>
            <a:lvl5pPr>
              <a:defRPr sz="1200"/>
            </a:lvl5pPr>
            <a:lvl6pPr>
              <a:defRPr sz="1350"/>
            </a:lvl6pPr>
            <a:lvl7pPr>
              <a:defRPr sz="1350"/>
            </a:lvl7pPr>
            <a:lvl8pPr>
              <a:defRPr sz="1350"/>
            </a:lvl8pPr>
            <a:lvl9pPr>
              <a:defRPr sz="1350"/>
            </a:lvl9pPr>
          </a:lstStyle>
          <a:p>
            <a:pPr lvl="0"/>
            <a:r>
              <a:rPr lang="en-US" dirty="0"/>
              <a:t>Click to add text</a:t>
            </a:r>
            <a:endParaRPr lang="en-US" dirty="0"/>
          </a:p>
        </p:txBody>
      </p:sp>
    </p:spTree>
  </p:cSld>
  <p:clrMapOvr>
    <a:masterClrMapping/>
  </p:clrMapOvr>
  <p:transition spd="slow">
    <p:wip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showMasterSp="0" userDrawn="1">
  <p:cSld name="Red_Title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0" y="0"/>
            <a:ext cx="12194573" cy="6862114"/>
          </a:xfrm>
          <a:prstGeom prst="rect">
            <a:avLst/>
          </a:prstGeom>
        </p:spPr>
      </p:pic>
      <p:sp>
        <p:nvSpPr>
          <p:cNvPr id="2" name="Title 1"/>
          <p:cNvSpPr>
            <a:spLocks noGrp="1"/>
          </p:cNvSpPr>
          <p:nvPr>
            <p:ph type="ctrTitle" hasCustomPrompt="1"/>
          </p:nvPr>
        </p:nvSpPr>
        <p:spPr>
          <a:xfrm>
            <a:off x="559412" y="2425615"/>
            <a:ext cx="10360501" cy="947817"/>
          </a:xfrm>
        </p:spPr>
        <p:txBody>
          <a:bodyPr lIns="0" bIns="0" anchor="b" anchorCtr="0"/>
          <a:lstStyle>
            <a:lvl1pPr>
              <a:defRPr sz="3700" b="1">
                <a:solidFill>
                  <a:srgbClr val="FFFFFF"/>
                </a:solidFill>
              </a:defRPr>
            </a:lvl1pPr>
          </a:lstStyle>
          <a:p>
            <a:r>
              <a:rPr lang="en-US" dirty="0"/>
              <a:t>FortiGate II [Edit for course name]</a:t>
            </a:r>
            <a:endParaRPr lang="en-US" dirty="0"/>
          </a:p>
        </p:txBody>
      </p:sp>
      <p:sp>
        <p:nvSpPr>
          <p:cNvPr id="3" name="Subtitle 2"/>
          <p:cNvSpPr>
            <a:spLocks noGrp="1"/>
          </p:cNvSpPr>
          <p:nvPr>
            <p:ph type="subTitle" idx="1" hasCustomPrompt="1"/>
          </p:nvPr>
        </p:nvSpPr>
        <p:spPr>
          <a:xfrm>
            <a:off x="559413" y="3508245"/>
            <a:ext cx="10373023" cy="498021"/>
          </a:xfrm>
        </p:spPr>
        <p:txBody>
          <a:bodyPr lIns="0" tIns="0"/>
          <a:lstStyle>
            <a:lvl1pPr marL="0" indent="0" algn="l">
              <a:buNone/>
              <a:defRPr sz="27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165" indent="0" algn="ctr">
              <a:buNone/>
              <a:defRPr>
                <a:solidFill>
                  <a:schemeClr val="tx1">
                    <a:tint val="75000"/>
                  </a:schemeClr>
                </a:solidFill>
              </a:defRPr>
            </a:lvl5pPr>
            <a:lvl6pPr marL="2285365" indent="0" algn="ctr">
              <a:buNone/>
              <a:defRPr>
                <a:solidFill>
                  <a:schemeClr val="tx1">
                    <a:tint val="75000"/>
                  </a:schemeClr>
                </a:solidFill>
              </a:defRPr>
            </a:lvl6pPr>
            <a:lvl7pPr marL="2742565" indent="0" algn="ctr">
              <a:buNone/>
              <a:defRPr>
                <a:solidFill>
                  <a:schemeClr val="tx1">
                    <a:tint val="75000"/>
                  </a:schemeClr>
                </a:solidFill>
              </a:defRPr>
            </a:lvl7pPr>
            <a:lvl8pPr marL="3199765" indent="0" algn="ctr">
              <a:buNone/>
              <a:defRPr>
                <a:solidFill>
                  <a:schemeClr val="tx1">
                    <a:tint val="75000"/>
                  </a:schemeClr>
                </a:solidFill>
              </a:defRPr>
            </a:lvl8pPr>
            <a:lvl9pPr marL="3656965" indent="0" algn="ctr">
              <a:buNone/>
              <a:defRPr>
                <a:solidFill>
                  <a:schemeClr val="tx1">
                    <a:tint val="75000"/>
                  </a:schemeClr>
                </a:solidFill>
              </a:defRPr>
            </a:lvl9pPr>
          </a:lstStyle>
          <a:p>
            <a:r>
              <a:rPr lang="en-US" dirty="0"/>
              <a:t>Routing [Edit for lesson name]</a:t>
            </a:r>
            <a:endParaRPr lang="en-US" dirty="0"/>
          </a:p>
        </p:txBody>
      </p:sp>
      <p:sp>
        <p:nvSpPr>
          <p:cNvPr id="4" name="TextBox 3"/>
          <p:cNvSpPr txBox="1"/>
          <p:nvPr userDrawn="1"/>
        </p:nvSpPr>
        <p:spPr>
          <a:xfrm>
            <a:off x="607109" y="6542690"/>
            <a:ext cx="3210658" cy="246221"/>
          </a:xfrm>
          <a:prstGeom prst="rect">
            <a:avLst/>
          </a:prstGeom>
          <a:noFill/>
        </p:spPr>
        <p:txBody>
          <a:bodyPr wrap="square" lIns="121899" tIns="60949" rIns="121899" bIns="60949" rtlCol="0">
            <a:spAutoFit/>
          </a:bodyPr>
          <a:lstStyle/>
          <a:p>
            <a:r>
              <a:rPr lang="en-US" sz="800" dirty="0">
                <a:solidFill>
                  <a:srgbClr val="FFFFFF"/>
                </a:solidFill>
              </a:rPr>
              <a:t>© Copyright Fortinet</a:t>
            </a:r>
            <a:r>
              <a:rPr lang="en-US" sz="800" baseline="0" dirty="0">
                <a:solidFill>
                  <a:srgbClr val="FFFFFF"/>
                </a:solidFill>
              </a:rPr>
              <a:t> Inc. All rights reserved.</a:t>
            </a:r>
            <a:r>
              <a:rPr lang="en-US" sz="800" dirty="0">
                <a:solidFill>
                  <a:srgbClr val="FFFFFF"/>
                </a:solidFill>
              </a:rPr>
              <a:t> </a:t>
            </a:r>
            <a:endParaRPr lang="en-US" sz="800" dirty="0">
              <a:solidFill>
                <a:srgbClr val="FFFFFF"/>
              </a:solidFill>
            </a:endParaRPr>
          </a:p>
        </p:txBody>
      </p:sp>
      <p:sp>
        <p:nvSpPr>
          <p:cNvPr id="7" name="Date Placeholder 1"/>
          <p:cNvSpPr/>
          <p:nvPr userDrawn="1"/>
        </p:nvSpPr>
        <p:spPr>
          <a:xfrm>
            <a:off x="9192110" y="6542689"/>
            <a:ext cx="2377440" cy="246221"/>
          </a:xfrm>
          <a:prstGeom prst="rect">
            <a:avLst/>
          </a:prstGeom>
        </p:spPr>
        <p:txBody>
          <a:bodyPr wrap="square" lIns="0" rIns="0" anchor="ctr">
            <a:spAutoFit/>
          </a:bodyPr>
          <a:lstStyle/>
          <a:p>
            <a:pPr algn="r"/>
            <a:r>
              <a:rPr lang="en-US" sz="1000" dirty="0">
                <a:solidFill>
                  <a:schemeClr val="bg1"/>
                </a:solidFill>
              </a:rPr>
              <a:t>Last Modified: </a:t>
            </a:r>
            <a:fld id="{188C7AA7-C880-4ADA-8026-96176B03DB6F}" type="datetime3">
              <a:rPr lang="en-US" sz="1000" smtClean="0">
                <a:solidFill>
                  <a:schemeClr val="bg1"/>
                </a:solidFill>
              </a:rPr>
            </a:fld>
            <a:endParaRPr lang="en-US" sz="1000" dirty="0">
              <a:solidFill>
                <a:schemeClr val="bg1"/>
              </a:solidFill>
            </a:endParaRPr>
          </a:p>
        </p:txBody>
      </p:sp>
      <p:sp>
        <p:nvSpPr>
          <p:cNvPr id="9" name="Text Placeholder 8"/>
          <p:cNvSpPr>
            <a:spLocks noGrp="1"/>
          </p:cNvSpPr>
          <p:nvPr>
            <p:ph type="body" sz="quarter" idx="10" hasCustomPrompt="1"/>
          </p:nvPr>
        </p:nvSpPr>
        <p:spPr>
          <a:xfrm>
            <a:off x="606425" y="6044400"/>
            <a:ext cx="2869200" cy="349200"/>
          </a:xfrm>
        </p:spPr>
        <p:txBody>
          <a:bodyPr>
            <a:normAutofit/>
          </a:bodyPr>
          <a:lstStyle>
            <a:lvl1pPr marL="0" indent="0">
              <a:buNone/>
              <a:defRPr sz="1800">
                <a:solidFill>
                  <a:schemeClr val="bg1"/>
                </a:solidFill>
              </a:defRPr>
            </a:lvl1pPr>
            <a:lvl2pPr marL="360045" indent="0" algn="l">
              <a:buFontTx/>
              <a:buNone/>
              <a:defRPr baseline="0"/>
            </a:lvl2pPr>
            <a:lvl5pPr>
              <a:defRPr i="0"/>
            </a:lvl5pPr>
          </a:lstStyle>
          <a:p>
            <a:pPr lvl="0"/>
            <a:r>
              <a:rPr lang="en-CA" i="0" dirty="0"/>
              <a:t>[Edit for firmware version]</a:t>
            </a:r>
            <a:endParaRPr lang="en-CA" dirty="0"/>
          </a:p>
        </p:txBody>
      </p:sp>
    </p:spTree>
  </p:cSld>
  <p:clrMapOvr>
    <a:masterClrMapping/>
  </p:clrMapOvr>
  <p:transition spd="slow">
    <p:wip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Four Pictures with Captions">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609441" y="1812757"/>
            <a:ext cx="2533691" cy="2638927"/>
          </a:xfrm>
        </p:spPr>
        <p:txBody>
          <a:bodyPr tIns="457200">
            <a:normAutofit/>
          </a:bodyPr>
          <a:lstStyle>
            <a:lvl1pPr marL="0" indent="0" algn="ctr">
              <a:buNone/>
              <a:defRPr sz="1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a:p>
        </p:txBody>
      </p:sp>
      <p:sp>
        <p:nvSpPr>
          <p:cNvPr id="8" name="Picture Placeholder 2"/>
          <p:cNvSpPr>
            <a:spLocks noGrp="1"/>
          </p:cNvSpPr>
          <p:nvPr>
            <p:ph type="pic" idx="13"/>
          </p:nvPr>
        </p:nvSpPr>
        <p:spPr>
          <a:xfrm>
            <a:off x="6143863" y="1812757"/>
            <a:ext cx="2533691" cy="2638927"/>
          </a:xfrm>
        </p:spPr>
        <p:txBody>
          <a:bodyPr tIns="457200">
            <a:normAutofit/>
          </a:bodyPr>
          <a:lstStyle>
            <a:lvl1pPr marL="0" indent="0" algn="ctr">
              <a:buNone/>
              <a:defRPr sz="1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a:p>
        </p:txBody>
      </p:sp>
      <p:sp>
        <p:nvSpPr>
          <p:cNvPr id="4" name="Text Placeholder 3"/>
          <p:cNvSpPr>
            <a:spLocks noGrp="1"/>
          </p:cNvSpPr>
          <p:nvPr>
            <p:ph type="body" sz="half" idx="2" hasCustomPrompt="1"/>
          </p:nvPr>
        </p:nvSpPr>
        <p:spPr>
          <a:xfrm>
            <a:off x="609441" y="4592052"/>
            <a:ext cx="2533691" cy="930442"/>
          </a:xfrm>
        </p:spPr>
        <p:txBody>
          <a:bodyPr>
            <a:normAutofit/>
          </a:bodyPr>
          <a:lstStyle>
            <a:lvl1pPr marL="0" indent="0">
              <a:spcBef>
                <a:spcPts val="6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add text</a:t>
            </a:r>
            <a:endParaRPr lang="en-US" dirty="0"/>
          </a:p>
        </p:txBody>
      </p:sp>
      <p:sp>
        <p:nvSpPr>
          <p:cNvPr id="9" name="Text Placeholder 3"/>
          <p:cNvSpPr>
            <a:spLocks noGrp="1"/>
          </p:cNvSpPr>
          <p:nvPr>
            <p:ph type="body" sz="half" idx="14" hasCustomPrompt="1"/>
          </p:nvPr>
        </p:nvSpPr>
        <p:spPr>
          <a:xfrm>
            <a:off x="6143863" y="4592052"/>
            <a:ext cx="2533691" cy="930442"/>
          </a:xfrm>
        </p:spPr>
        <p:txBody>
          <a:bodyPr>
            <a:normAutofit/>
          </a:bodyPr>
          <a:lstStyle>
            <a:lvl1pPr marL="0" indent="0">
              <a:spcBef>
                <a:spcPts val="6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add text</a:t>
            </a:r>
            <a:endParaRPr lang="en-US" dirty="0"/>
          </a:p>
        </p:txBody>
      </p:sp>
      <p:sp>
        <p:nvSpPr>
          <p:cNvPr id="7" name="Picture Placeholder 2"/>
          <p:cNvSpPr>
            <a:spLocks noGrp="1"/>
          </p:cNvSpPr>
          <p:nvPr>
            <p:ph type="pic" idx="15"/>
          </p:nvPr>
        </p:nvSpPr>
        <p:spPr>
          <a:xfrm>
            <a:off x="3376652" y="1812757"/>
            <a:ext cx="2533691" cy="2638927"/>
          </a:xfrm>
        </p:spPr>
        <p:txBody>
          <a:bodyPr tIns="457200">
            <a:normAutofit/>
          </a:bodyPr>
          <a:lstStyle>
            <a:lvl1pPr marL="0" indent="0" algn="ctr">
              <a:buNone/>
              <a:defRPr sz="1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a:p>
        </p:txBody>
      </p:sp>
      <p:sp>
        <p:nvSpPr>
          <p:cNvPr id="10" name="Picture Placeholder 2"/>
          <p:cNvSpPr>
            <a:spLocks noGrp="1"/>
          </p:cNvSpPr>
          <p:nvPr>
            <p:ph type="pic" idx="16"/>
          </p:nvPr>
        </p:nvSpPr>
        <p:spPr>
          <a:xfrm>
            <a:off x="8911075" y="1812757"/>
            <a:ext cx="2533691" cy="2638927"/>
          </a:xfrm>
        </p:spPr>
        <p:txBody>
          <a:bodyPr tIns="457200">
            <a:normAutofit/>
          </a:bodyPr>
          <a:lstStyle>
            <a:lvl1pPr marL="0" indent="0" algn="ctr">
              <a:buNone/>
              <a:defRPr sz="1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a:p>
        </p:txBody>
      </p:sp>
      <p:sp>
        <p:nvSpPr>
          <p:cNvPr id="12" name="Text Placeholder 3"/>
          <p:cNvSpPr>
            <a:spLocks noGrp="1"/>
          </p:cNvSpPr>
          <p:nvPr>
            <p:ph type="body" sz="half" idx="17" hasCustomPrompt="1"/>
          </p:nvPr>
        </p:nvSpPr>
        <p:spPr>
          <a:xfrm>
            <a:off x="3376652" y="4592052"/>
            <a:ext cx="2533691" cy="930442"/>
          </a:xfrm>
        </p:spPr>
        <p:txBody>
          <a:bodyPr>
            <a:normAutofit/>
          </a:bodyPr>
          <a:lstStyle>
            <a:lvl1pPr marL="0" indent="0">
              <a:spcBef>
                <a:spcPts val="6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add text</a:t>
            </a:r>
            <a:endParaRPr lang="en-US" dirty="0"/>
          </a:p>
        </p:txBody>
      </p:sp>
      <p:sp>
        <p:nvSpPr>
          <p:cNvPr id="13" name="Text Placeholder 3"/>
          <p:cNvSpPr>
            <a:spLocks noGrp="1"/>
          </p:cNvSpPr>
          <p:nvPr>
            <p:ph type="body" sz="half" idx="18" hasCustomPrompt="1"/>
          </p:nvPr>
        </p:nvSpPr>
        <p:spPr>
          <a:xfrm>
            <a:off x="8911074" y="4592052"/>
            <a:ext cx="2533691" cy="930442"/>
          </a:xfrm>
        </p:spPr>
        <p:txBody>
          <a:bodyPr>
            <a:normAutofit/>
          </a:bodyPr>
          <a:lstStyle>
            <a:lvl1pPr marL="0" indent="0">
              <a:spcBef>
                <a:spcPts val="6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add text</a:t>
            </a:r>
            <a:endParaRPr lang="en-US" dirty="0"/>
          </a:p>
        </p:txBody>
      </p:sp>
      <p:sp>
        <p:nvSpPr>
          <p:cNvPr id="14" name="Title 1"/>
          <p:cNvSpPr>
            <a:spLocks noGrp="1"/>
          </p:cNvSpPr>
          <p:nvPr>
            <p:ph type="title" hasCustomPrompt="1"/>
          </p:nvPr>
        </p:nvSpPr>
        <p:spPr>
          <a:xfrm>
            <a:off x="609441" y="88150"/>
            <a:ext cx="10835325" cy="729997"/>
          </a:xfrm>
        </p:spPr>
        <p:txBody>
          <a:bodyPr>
            <a:normAutofit/>
          </a:bodyPr>
          <a:lstStyle>
            <a:lvl1pPr algn="l" defTabSz="914400" rtl="0" eaLnBrk="1" latinLnBrk="0" hangingPunct="1">
              <a:lnSpc>
                <a:spcPct val="94000"/>
              </a:lnSpc>
              <a:spcBef>
                <a:spcPct val="0"/>
              </a:spcBef>
              <a:buNone/>
              <a:defRPr lang="en-US" sz="3600" kern="1200" dirty="0">
                <a:solidFill>
                  <a:schemeClr val="tx1"/>
                </a:solidFill>
                <a:latin typeface="+mj-lt"/>
                <a:ea typeface="+mj-ea"/>
                <a:cs typeface="+mj-cs"/>
              </a:defRPr>
            </a:lvl1pPr>
          </a:lstStyle>
          <a:p>
            <a:r>
              <a:rPr lang="en-US" dirty="0"/>
              <a:t>Click to add text</a:t>
            </a:r>
            <a:endParaRPr lang="en-US" dirty="0"/>
          </a:p>
        </p:txBody>
      </p:sp>
    </p:spTree>
  </p:cSld>
  <p:clrMapOvr>
    <a:masterClrMapping/>
  </p:clrMapOvr>
  <p:transition spd="slow">
    <p:wip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xt on Black">
    <p:spTree>
      <p:nvGrpSpPr>
        <p:cNvPr id="1" name=""/>
        <p:cNvGrpSpPr/>
        <p:nvPr/>
      </p:nvGrpSpPr>
      <p:grpSpPr>
        <a:xfrm>
          <a:off x="0" y="0"/>
          <a:ext cx="0" cy="0"/>
          <a:chOff x="0" y="0"/>
          <a:chExt cx="0" cy="0"/>
        </a:xfrm>
      </p:grpSpPr>
      <p:sp>
        <p:nvSpPr>
          <p:cNvPr id="6" name="Rectangle 5"/>
          <p:cNvSpPr/>
          <p:nvPr userDrawn="1"/>
        </p:nvSpPr>
        <p:spPr bwMode="auto">
          <a:xfrm>
            <a:off x="-1" y="844296"/>
            <a:ext cx="12188825" cy="5580888"/>
          </a:xfrm>
          <a:prstGeom prst="rect">
            <a:avLst/>
          </a:prstGeom>
          <a:solidFill>
            <a:schemeClr val="tx1"/>
          </a:solidFill>
          <a:ln w="9525" cap="flat" cmpd="sng" algn="ctr">
            <a:noFill/>
            <a:prstDash val="solid"/>
            <a:round/>
            <a:headEnd type="none" w="med" len="med"/>
            <a:tailEnd type="none" w="med" len="med"/>
          </a:ln>
          <a:effectLst/>
        </p:spPr>
        <p:txBody>
          <a:bodyPr vert="horz" wrap="square" lIns="0" tIns="0" rIns="0" bIns="0" numCol="1" rtlCol="0" anchor="ctr" anchorCtr="0" compatLnSpc="1"/>
          <a:lstStyle/>
          <a:p>
            <a:pPr marL="0" marR="0" indent="0" algn="ctr" defTabSz="685800" rtl="0" eaLnBrk="0" fontAlgn="base" latinLnBrk="0" hangingPunct="0">
              <a:lnSpc>
                <a:spcPct val="100000"/>
              </a:lnSpc>
              <a:spcBef>
                <a:spcPct val="20000"/>
              </a:spcBef>
              <a:spcAft>
                <a:spcPct val="0"/>
              </a:spcAft>
              <a:buClr>
                <a:schemeClr val="accent1"/>
              </a:buClr>
              <a:buSzPct val="90000"/>
              <a:buFont typeface="Wingdings" panose="05000000000000000000" pitchFamily="2" charset="2"/>
              <a:buNone/>
            </a:pPr>
            <a:endParaRPr kumimoji="0" lang="en-US" sz="1500" b="0" i="0" u="none" strike="noStrike" cap="none" normalizeH="0" baseline="0" dirty="0">
              <a:ln>
                <a:noFill/>
              </a:ln>
              <a:solidFill>
                <a:schemeClr val="accent2"/>
              </a:solidFill>
              <a:effectLst/>
              <a:latin typeface="Arial" panose="020B0604020202020204" pitchFamily="34" charset="0"/>
            </a:endParaRPr>
          </a:p>
        </p:txBody>
      </p:sp>
      <p:sp>
        <p:nvSpPr>
          <p:cNvPr id="4" name="Title 1"/>
          <p:cNvSpPr>
            <a:spLocks noGrp="1"/>
          </p:cNvSpPr>
          <p:nvPr>
            <p:ph type="title" hasCustomPrompt="1"/>
          </p:nvPr>
        </p:nvSpPr>
        <p:spPr>
          <a:xfrm>
            <a:off x="609441" y="88150"/>
            <a:ext cx="10835325" cy="729997"/>
          </a:xfrm>
        </p:spPr>
        <p:txBody>
          <a:bodyPr>
            <a:normAutofit/>
          </a:bodyPr>
          <a:lstStyle>
            <a:lvl1pPr algn="l" defTabSz="914400" rtl="0" eaLnBrk="1" latinLnBrk="0" hangingPunct="1">
              <a:lnSpc>
                <a:spcPct val="94000"/>
              </a:lnSpc>
              <a:spcBef>
                <a:spcPct val="0"/>
              </a:spcBef>
              <a:buNone/>
              <a:defRPr lang="en-US" sz="3600" kern="1200" dirty="0">
                <a:solidFill>
                  <a:schemeClr val="tx1"/>
                </a:solidFill>
                <a:latin typeface="+mj-lt"/>
                <a:ea typeface="+mj-ea"/>
                <a:cs typeface="+mj-cs"/>
              </a:defRPr>
            </a:lvl1pPr>
          </a:lstStyle>
          <a:p>
            <a:r>
              <a:rPr lang="en-US" dirty="0"/>
              <a:t>Click to add title</a:t>
            </a:r>
            <a:endParaRPr lang="en-US" dirty="0"/>
          </a:p>
        </p:txBody>
      </p:sp>
      <p:sp>
        <p:nvSpPr>
          <p:cNvPr id="5" name="Content Placeholder 2"/>
          <p:cNvSpPr>
            <a:spLocks noGrp="1"/>
          </p:cNvSpPr>
          <p:nvPr>
            <p:ph idx="1" hasCustomPrompt="1"/>
          </p:nvPr>
        </p:nvSpPr>
        <p:spPr>
          <a:xfrm>
            <a:off x="609443" y="975600"/>
            <a:ext cx="10836000" cy="5338800"/>
          </a:xfrm>
        </p:spPr>
        <p:txBody>
          <a:bodyPr/>
          <a:lstStyle>
            <a:lvl1pPr marL="457200" indent="-457200">
              <a:buClr>
                <a:schemeClr val="bg1"/>
              </a:buClr>
              <a:buFont typeface="Arial" panose="020B0604020202020204" pitchFamily="34" charset="0"/>
              <a:buChar char="•"/>
              <a:defRPr sz="2200">
                <a:solidFill>
                  <a:schemeClr val="bg1"/>
                </a:solidFill>
              </a:defRPr>
            </a:lvl1pPr>
            <a:lvl2pPr marL="702945" indent="-342900">
              <a:buClr>
                <a:schemeClr val="bg1"/>
              </a:buClr>
              <a:buFont typeface="Courier New" panose="02070309020205020404" pitchFamily="49" charset="0"/>
              <a:buChar char="o"/>
              <a:defRPr sz="1800">
                <a:solidFill>
                  <a:schemeClr val="bg1"/>
                </a:solidFill>
              </a:defRPr>
            </a:lvl2pPr>
            <a:lvl3pPr>
              <a:buClr>
                <a:schemeClr val="bg1"/>
              </a:buClr>
              <a:defRPr sz="1600">
                <a:solidFill>
                  <a:schemeClr val="bg1"/>
                </a:solidFill>
              </a:defRPr>
            </a:lvl3pPr>
            <a:lvl4pPr>
              <a:buClr>
                <a:schemeClr val="accent6"/>
              </a:buClr>
              <a:defRPr sz="1400">
                <a:solidFill>
                  <a:schemeClr val="bg1"/>
                </a:solidFill>
              </a:defRPr>
            </a:lvl4pPr>
            <a:lvl5pPr marL="814705" marR="0" indent="0" algn="l" defTabSz="685800" rtl="0" eaLnBrk="1" fontAlgn="base" latinLnBrk="0" hangingPunct="1">
              <a:lnSpc>
                <a:spcPct val="110000"/>
              </a:lnSpc>
              <a:spcBef>
                <a:spcPct val="20000"/>
              </a:spcBef>
              <a:spcAft>
                <a:spcPct val="0"/>
              </a:spcAft>
              <a:buClr>
                <a:srgbClr val="D81E05"/>
              </a:buClr>
              <a:buSzTx/>
              <a:buFont typeface="Arial" panose="020B0604020202020204"/>
              <a:buNone/>
              <a:defRPr sz="1600">
                <a:solidFill>
                  <a:schemeClr val="bg1"/>
                </a:solidFill>
              </a:defRPr>
            </a:lvl5pPr>
          </a:lstStyle>
          <a:p>
            <a:pPr lvl="0"/>
            <a:r>
              <a:rPr lang="en-US" dirty="0"/>
              <a:t>Click to add text</a:t>
            </a:r>
            <a:endParaRPr lang="en-US" dirty="0"/>
          </a:p>
        </p:txBody>
      </p:sp>
    </p:spTree>
  </p:cSld>
  <p:clrMapOvr>
    <a:masterClrMapping/>
  </p:clrMapOvr>
  <p:transition spd="slow">
    <p:wip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I on Black">
    <p:spTree>
      <p:nvGrpSpPr>
        <p:cNvPr id="1" name=""/>
        <p:cNvGrpSpPr/>
        <p:nvPr/>
      </p:nvGrpSpPr>
      <p:grpSpPr>
        <a:xfrm>
          <a:off x="0" y="0"/>
          <a:ext cx="0" cy="0"/>
          <a:chOff x="0" y="0"/>
          <a:chExt cx="0" cy="0"/>
        </a:xfrm>
      </p:grpSpPr>
      <p:sp>
        <p:nvSpPr>
          <p:cNvPr id="6" name="Rectangle 5"/>
          <p:cNvSpPr/>
          <p:nvPr userDrawn="1"/>
        </p:nvSpPr>
        <p:spPr bwMode="auto">
          <a:xfrm>
            <a:off x="-1" y="844296"/>
            <a:ext cx="12188825" cy="5580888"/>
          </a:xfrm>
          <a:prstGeom prst="rect">
            <a:avLst/>
          </a:prstGeom>
          <a:solidFill>
            <a:schemeClr val="tx1"/>
          </a:solidFill>
          <a:ln w="9525" cap="flat" cmpd="sng" algn="ctr">
            <a:noFill/>
            <a:prstDash val="solid"/>
            <a:round/>
            <a:headEnd type="none" w="med" len="med"/>
            <a:tailEnd type="none" w="med" len="med"/>
          </a:ln>
          <a:effectLst/>
        </p:spPr>
        <p:txBody>
          <a:bodyPr vert="horz" wrap="square" lIns="0" tIns="0" rIns="0" bIns="0" numCol="1" rtlCol="0" anchor="ctr" anchorCtr="0" compatLnSpc="1"/>
          <a:lstStyle/>
          <a:p>
            <a:pPr marL="0" marR="0" indent="0" algn="ctr" defTabSz="685800" rtl="0" eaLnBrk="0" fontAlgn="base" latinLnBrk="0" hangingPunct="0">
              <a:lnSpc>
                <a:spcPct val="100000"/>
              </a:lnSpc>
              <a:spcBef>
                <a:spcPct val="20000"/>
              </a:spcBef>
              <a:spcAft>
                <a:spcPct val="0"/>
              </a:spcAft>
              <a:buClr>
                <a:schemeClr val="accent1"/>
              </a:buClr>
              <a:buSzPct val="90000"/>
              <a:buFont typeface="Wingdings" panose="05000000000000000000" pitchFamily="2" charset="2"/>
              <a:buNone/>
            </a:pPr>
            <a:endParaRPr kumimoji="0" lang="en-US" sz="1500" b="0" i="0" u="none" strike="noStrike" cap="none" normalizeH="0" baseline="0" dirty="0">
              <a:ln>
                <a:noFill/>
              </a:ln>
              <a:solidFill>
                <a:schemeClr val="accent2"/>
              </a:solidFill>
              <a:effectLst/>
              <a:latin typeface="Arial" panose="020B0604020202020204" pitchFamily="34" charset="0"/>
            </a:endParaRPr>
          </a:p>
        </p:txBody>
      </p:sp>
      <p:sp>
        <p:nvSpPr>
          <p:cNvPr id="4" name="Title 1"/>
          <p:cNvSpPr>
            <a:spLocks noGrp="1"/>
          </p:cNvSpPr>
          <p:nvPr>
            <p:ph type="title" hasCustomPrompt="1"/>
          </p:nvPr>
        </p:nvSpPr>
        <p:spPr>
          <a:xfrm>
            <a:off x="609441" y="88150"/>
            <a:ext cx="10835325" cy="729997"/>
          </a:xfrm>
        </p:spPr>
        <p:txBody>
          <a:bodyPr>
            <a:normAutofit/>
          </a:bodyPr>
          <a:lstStyle>
            <a:lvl1pPr algn="l" defTabSz="914400" rtl="0" eaLnBrk="1" latinLnBrk="0" hangingPunct="1">
              <a:lnSpc>
                <a:spcPct val="94000"/>
              </a:lnSpc>
              <a:spcBef>
                <a:spcPct val="0"/>
              </a:spcBef>
              <a:buNone/>
              <a:defRPr lang="en-US" sz="3600" kern="1200" dirty="0">
                <a:solidFill>
                  <a:schemeClr val="tx1"/>
                </a:solidFill>
                <a:latin typeface="+mj-lt"/>
                <a:ea typeface="+mj-ea"/>
                <a:cs typeface="+mj-cs"/>
              </a:defRPr>
            </a:lvl1pPr>
          </a:lstStyle>
          <a:p>
            <a:r>
              <a:rPr lang="en-US" dirty="0"/>
              <a:t>Click to add title</a:t>
            </a:r>
            <a:endParaRPr lang="en-US" dirty="0"/>
          </a:p>
        </p:txBody>
      </p:sp>
      <p:sp>
        <p:nvSpPr>
          <p:cNvPr id="5" name="Content Placeholder 2"/>
          <p:cNvSpPr>
            <a:spLocks noGrp="1"/>
          </p:cNvSpPr>
          <p:nvPr>
            <p:ph idx="1" hasCustomPrompt="1"/>
          </p:nvPr>
        </p:nvSpPr>
        <p:spPr>
          <a:xfrm>
            <a:off x="609443" y="975600"/>
            <a:ext cx="10836000" cy="5338800"/>
          </a:xfrm>
        </p:spPr>
        <p:txBody>
          <a:bodyPr/>
          <a:lstStyle>
            <a:lvl1pPr marL="0" indent="0">
              <a:buClr>
                <a:schemeClr val="accent6"/>
              </a:buClr>
              <a:buNone/>
              <a:defRPr sz="1800">
                <a:solidFill>
                  <a:schemeClr val="bg1"/>
                </a:solidFill>
                <a:latin typeface="Courier New" panose="02070309020205020404" pitchFamily="49" charset="0"/>
                <a:cs typeface="Courier New" panose="02070309020205020404" pitchFamily="49" charset="0"/>
              </a:defRPr>
            </a:lvl1pPr>
            <a:lvl2pPr>
              <a:buClr>
                <a:schemeClr val="accent6"/>
              </a:buClr>
              <a:defRPr sz="2400">
                <a:solidFill>
                  <a:schemeClr val="bg1"/>
                </a:solidFill>
                <a:latin typeface="Courier New" panose="02070309020205020404" pitchFamily="49" charset="0"/>
                <a:cs typeface="Courier New" panose="02070309020205020404" pitchFamily="49" charset="0"/>
              </a:defRPr>
            </a:lvl2pPr>
            <a:lvl3pPr>
              <a:buClr>
                <a:schemeClr val="accent6"/>
              </a:buClr>
              <a:defRPr sz="2000">
                <a:solidFill>
                  <a:schemeClr val="bg1"/>
                </a:solidFill>
                <a:latin typeface="Courier New" panose="02070309020205020404" pitchFamily="49" charset="0"/>
                <a:cs typeface="Courier New" panose="02070309020205020404" pitchFamily="49" charset="0"/>
              </a:defRPr>
            </a:lvl3pPr>
            <a:lvl4pPr>
              <a:buClr>
                <a:schemeClr val="accent6"/>
              </a:buClr>
              <a:defRPr sz="1800">
                <a:solidFill>
                  <a:schemeClr val="bg1"/>
                </a:solidFill>
                <a:latin typeface="Courier New" panose="02070309020205020404" pitchFamily="49" charset="0"/>
                <a:cs typeface="Courier New" panose="02070309020205020404" pitchFamily="49" charset="0"/>
              </a:defRPr>
            </a:lvl4pPr>
            <a:lvl5pPr>
              <a:buClr>
                <a:schemeClr val="accent6"/>
              </a:buClr>
              <a:defRPr sz="1600">
                <a:solidFill>
                  <a:schemeClr val="bg1"/>
                </a:solidFill>
                <a:latin typeface="Courier New" panose="02070309020205020404" pitchFamily="49" charset="0"/>
                <a:cs typeface="Courier New" panose="02070309020205020404" pitchFamily="49" charset="0"/>
              </a:defRPr>
            </a:lvl5pPr>
          </a:lstStyle>
          <a:p>
            <a:pPr lvl="0"/>
            <a:r>
              <a:rPr lang="en-US" dirty="0"/>
              <a:t># Click to add CLI text</a:t>
            </a:r>
            <a:endParaRPr lang="en-US" dirty="0"/>
          </a:p>
        </p:txBody>
      </p:sp>
    </p:spTree>
  </p:cSld>
  <p:clrMapOvr>
    <a:masterClrMapping/>
  </p:clrMapOvr>
  <p:transition spd="slow">
    <p:wip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Black">
    <p:spTree>
      <p:nvGrpSpPr>
        <p:cNvPr id="1" name=""/>
        <p:cNvGrpSpPr/>
        <p:nvPr/>
      </p:nvGrpSpPr>
      <p:grpSpPr>
        <a:xfrm>
          <a:off x="0" y="0"/>
          <a:ext cx="0" cy="0"/>
          <a:chOff x="0" y="0"/>
          <a:chExt cx="0" cy="0"/>
        </a:xfrm>
      </p:grpSpPr>
      <p:sp>
        <p:nvSpPr>
          <p:cNvPr id="6" name="Rectangle 5"/>
          <p:cNvSpPr/>
          <p:nvPr userDrawn="1"/>
        </p:nvSpPr>
        <p:spPr bwMode="auto">
          <a:xfrm>
            <a:off x="-1" y="844296"/>
            <a:ext cx="12188825" cy="5580888"/>
          </a:xfrm>
          <a:prstGeom prst="rect">
            <a:avLst/>
          </a:prstGeom>
          <a:solidFill>
            <a:schemeClr val="tx1"/>
          </a:solidFill>
          <a:ln w="9525" cap="flat" cmpd="sng" algn="ctr">
            <a:noFill/>
            <a:prstDash val="solid"/>
            <a:round/>
            <a:headEnd type="none" w="med" len="med"/>
            <a:tailEnd type="none" w="med" len="med"/>
          </a:ln>
          <a:effectLst/>
        </p:spPr>
        <p:txBody>
          <a:bodyPr vert="horz" wrap="square" lIns="0" tIns="0" rIns="0" bIns="0" numCol="1" rtlCol="0" anchor="ctr" anchorCtr="0" compatLnSpc="1"/>
          <a:lstStyle/>
          <a:p>
            <a:pPr marL="0" marR="0" indent="0" algn="ctr" defTabSz="685800" rtl="0" eaLnBrk="0" fontAlgn="base" latinLnBrk="0" hangingPunct="0">
              <a:lnSpc>
                <a:spcPct val="100000"/>
              </a:lnSpc>
              <a:spcBef>
                <a:spcPct val="20000"/>
              </a:spcBef>
              <a:spcAft>
                <a:spcPct val="0"/>
              </a:spcAft>
              <a:buClr>
                <a:schemeClr val="accent1"/>
              </a:buClr>
              <a:buSzPct val="90000"/>
              <a:buFont typeface="Wingdings" panose="05000000000000000000" pitchFamily="2" charset="2"/>
              <a:buNone/>
            </a:pPr>
            <a:endParaRPr kumimoji="0" lang="en-US" sz="1500" b="0" i="0" u="none" strike="noStrike" cap="none" normalizeH="0" baseline="0" dirty="0">
              <a:ln>
                <a:noFill/>
              </a:ln>
              <a:solidFill>
                <a:schemeClr val="accent2"/>
              </a:solidFill>
              <a:effectLst/>
              <a:latin typeface="Arial" panose="020B0604020202020204" pitchFamily="34" charset="0"/>
            </a:endParaRPr>
          </a:p>
        </p:txBody>
      </p:sp>
      <p:sp>
        <p:nvSpPr>
          <p:cNvPr id="4" name="Title 1"/>
          <p:cNvSpPr>
            <a:spLocks noGrp="1"/>
          </p:cNvSpPr>
          <p:nvPr>
            <p:ph type="title" hasCustomPrompt="1"/>
          </p:nvPr>
        </p:nvSpPr>
        <p:spPr>
          <a:xfrm>
            <a:off x="609441" y="88150"/>
            <a:ext cx="10835325" cy="729997"/>
          </a:xfrm>
        </p:spPr>
        <p:txBody>
          <a:bodyPr>
            <a:normAutofit/>
          </a:bodyPr>
          <a:lstStyle>
            <a:lvl1pPr algn="l" defTabSz="914400" rtl="0" eaLnBrk="1" latinLnBrk="0" hangingPunct="1">
              <a:lnSpc>
                <a:spcPct val="94000"/>
              </a:lnSpc>
              <a:spcBef>
                <a:spcPct val="0"/>
              </a:spcBef>
              <a:buNone/>
              <a:defRPr lang="en-US" sz="3600" kern="1200" dirty="0">
                <a:solidFill>
                  <a:schemeClr val="tx1"/>
                </a:solidFill>
                <a:latin typeface="+mj-lt"/>
                <a:ea typeface="+mj-ea"/>
                <a:cs typeface="+mj-cs"/>
              </a:defRPr>
            </a:lvl1pPr>
          </a:lstStyle>
          <a:p>
            <a:r>
              <a:rPr lang="en-US" dirty="0"/>
              <a:t>Click to add title</a:t>
            </a:r>
            <a:endParaRPr lang="en-US" dirty="0"/>
          </a:p>
        </p:txBody>
      </p:sp>
    </p:spTree>
  </p:cSld>
  <p:clrMapOvr>
    <a:masterClrMapping/>
  </p:clrMapOvr>
  <p:transition spd="slow">
    <p:wip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ext on Grey">
    <p:spTree>
      <p:nvGrpSpPr>
        <p:cNvPr id="1" name=""/>
        <p:cNvGrpSpPr/>
        <p:nvPr/>
      </p:nvGrpSpPr>
      <p:grpSpPr>
        <a:xfrm>
          <a:off x="0" y="0"/>
          <a:ext cx="0" cy="0"/>
          <a:chOff x="0" y="0"/>
          <a:chExt cx="0" cy="0"/>
        </a:xfrm>
      </p:grpSpPr>
      <p:sp>
        <p:nvSpPr>
          <p:cNvPr id="6" name="Rectangle 5"/>
          <p:cNvSpPr/>
          <p:nvPr userDrawn="1"/>
        </p:nvSpPr>
        <p:spPr bwMode="auto">
          <a:xfrm>
            <a:off x="-1" y="844296"/>
            <a:ext cx="12188825" cy="5580888"/>
          </a:xfrm>
          <a:prstGeom prst="rect">
            <a:avLst/>
          </a:prstGeom>
          <a:solidFill>
            <a:schemeClr val="bg1">
              <a:lumMod val="75000"/>
            </a:schemeClr>
          </a:solidFill>
          <a:ln w="9525" cap="flat" cmpd="sng" algn="ctr">
            <a:noFill/>
            <a:prstDash val="solid"/>
            <a:round/>
            <a:headEnd type="none" w="med" len="med"/>
            <a:tailEnd type="none" w="med" len="med"/>
          </a:ln>
          <a:effectLst/>
        </p:spPr>
        <p:txBody>
          <a:bodyPr vert="horz" wrap="square" lIns="0" tIns="0" rIns="0" bIns="0" numCol="1" rtlCol="0" anchor="ctr" anchorCtr="0" compatLnSpc="1"/>
          <a:lstStyle/>
          <a:p>
            <a:pPr marL="0" marR="0" indent="0" algn="ctr" defTabSz="685800" rtl="0" eaLnBrk="0" fontAlgn="base" latinLnBrk="0" hangingPunct="0">
              <a:lnSpc>
                <a:spcPct val="100000"/>
              </a:lnSpc>
              <a:spcBef>
                <a:spcPct val="20000"/>
              </a:spcBef>
              <a:spcAft>
                <a:spcPct val="0"/>
              </a:spcAft>
              <a:buClr>
                <a:schemeClr val="accent1"/>
              </a:buClr>
              <a:buSzPct val="90000"/>
              <a:buFont typeface="Wingdings" panose="05000000000000000000" pitchFamily="2" charset="2"/>
              <a:buNone/>
            </a:pPr>
            <a:endParaRPr kumimoji="0" lang="en-US" sz="1500" b="0" i="0" u="none" strike="noStrike" cap="none" normalizeH="0" baseline="0" dirty="0">
              <a:ln>
                <a:noFill/>
              </a:ln>
              <a:solidFill>
                <a:schemeClr val="accent2"/>
              </a:solidFill>
              <a:effectLst/>
              <a:latin typeface="Arial" panose="020B0604020202020204" pitchFamily="34" charset="0"/>
            </a:endParaRPr>
          </a:p>
        </p:txBody>
      </p:sp>
      <p:sp>
        <p:nvSpPr>
          <p:cNvPr id="4" name="Title 1"/>
          <p:cNvSpPr>
            <a:spLocks noGrp="1"/>
          </p:cNvSpPr>
          <p:nvPr>
            <p:ph type="title" hasCustomPrompt="1"/>
          </p:nvPr>
        </p:nvSpPr>
        <p:spPr>
          <a:xfrm>
            <a:off x="609441" y="88150"/>
            <a:ext cx="10835325" cy="729997"/>
          </a:xfrm>
        </p:spPr>
        <p:txBody>
          <a:bodyPr>
            <a:normAutofit/>
          </a:bodyPr>
          <a:lstStyle>
            <a:lvl1pPr algn="l" defTabSz="914400" rtl="0" eaLnBrk="1" latinLnBrk="0" hangingPunct="1">
              <a:lnSpc>
                <a:spcPct val="94000"/>
              </a:lnSpc>
              <a:spcBef>
                <a:spcPct val="0"/>
              </a:spcBef>
              <a:buNone/>
              <a:defRPr lang="en-US" sz="3600" kern="1200" dirty="0">
                <a:solidFill>
                  <a:schemeClr val="tx1"/>
                </a:solidFill>
                <a:latin typeface="+mj-lt"/>
                <a:ea typeface="+mj-ea"/>
                <a:cs typeface="+mj-cs"/>
              </a:defRPr>
            </a:lvl1pPr>
          </a:lstStyle>
          <a:p>
            <a:r>
              <a:rPr lang="en-US" dirty="0"/>
              <a:t>Click to add title</a:t>
            </a:r>
            <a:endParaRPr lang="en-US" dirty="0"/>
          </a:p>
        </p:txBody>
      </p:sp>
      <p:sp>
        <p:nvSpPr>
          <p:cNvPr id="5" name="Content Placeholder 2"/>
          <p:cNvSpPr>
            <a:spLocks noGrp="1"/>
          </p:cNvSpPr>
          <p:nvPr>
            <p:ph idx="1" hasCustomPrompt="1"/>
          </p:nvPr>
        </p:nvSpPr>
        <p:spPr>
          <a:xfrm>
            <a:off x="609443" y="987552"/>
            <a:ext cx="10836000" cy="5338800"/>
          </a:xfrm>
        </p:spPr>
        <p:txBody>
          <a:bodyPr/>
          <a:lstStyle>
            <a:lvl1pPr>
              <a:buClr>
                <a:schemeClr val="accent6"/>
              </a:buClr>
              <a:defRPr sz="2200" baseline="0"/>
            </a:lvl1pPr>
            <a:lvl2pPr>
              <a:buClr>
                <a:schemeClr val="accent6"/>
              </a:buClr>
              <a:defRPr sz="1800"/>
            </a:lvl2pPr>
            <a:lvl3pPr>
              <a:buClr>
                <a:schemeClr val="accent6"/>
              </a:buClr>
              <a:defRPr sz="1600"/>
            </a:lvl3pPr>
            <a:lvl4pPr>
              <a:buClr>
                <a:schemeClr val="accent6"/>
              </a:buClr>
              <a:defRPr sz="1400"/>
            </a:lvl4pPr>
            <a:lvl5pPr>
              <a:buClr>
                <a:schemeClr val="accent6"/>
              </a:buClr>
              <a:defRPr sz="1200"/>
            </a:lvl5pPr>
          </a:lstStyle>
          <a:p>
            <a:pPr lvl="0"/>
            <a:r>
              <a:rPr lang="en-US" dirty="0"/>
              <a:t>Click to add text</a:t>
            </a:r>
            <a:endParaRPr lang="en-US" dirty="0"/>
          </a:p>
        </p:txBody>
      </p:sp>
    </p:spTree>
  </p:cSld>
  <p:clrMapOvr>
    <a:masterClrMapping/>
  </p:clrMapOvr>
  <p:transition spd="slow">
    <p:wip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Grey">
    <p:spTree>
      <p:nvGrpSpPr>
        <p:cNvPr id="1" name=""/>
        <p:cNvGrpSpPr/>
        <p:nvPr/>
      </p:nvGrpSpPr>
      <p:grpSpPr>
        <a:xfrm>
          <a:off x="0" y="0"/>
          <a:ext cx="0" cy="0"/>
          <a:chOff x="0" y="0"/>
          <a:chExt cx="0" cy="0"/>
        </a:xfrm>
      </p:grpSpPr>
      <p:sp>
        <p:nvSpPr>
          <p:cNvPr id="6" name="Rectangle 5"/>
          <p:cNvSpPr/>
          <p:nvPr userDrawn="1"/>
        </p:nvSpPr>
        <p:spPr bwMode="auto">
          <a:xfrm>
            <a:off x="-1" y="844296"/>
            <a:ext cx="12188825" cy="5580888"/>
          </a:xfrm>
          <a:prstGeom prst="rect">
            <a:avLst/>
          </a:prstGeom>
          <a:solidFill>
            <a:schemeClr val="bg1">
              <a:lumMod val="75000"/>
            </a:schemeClr>
          </a:solidFill>
          <a:ln w="9525" cap="flat" cmpd="sng" algn="ctr">
            <a:noFill/>
            <a:prstDash val="solid"/>
            <a:round/>
            <a:headEnd type="none" w="med" len="med"/>
            <a:tailEnd type="none" w="med" len="med"/>
          </a:ln>
          <a:effectLst/>
        </p:spPr>
        <p:txBody>
          <a:bodyPr vert="horz" wrap="square" lIns="0" tIns="0" rIns="0" bIns="0" numCol="1" rtlCol="0" anchor="ctr" anchorCtr="0" compatLnSpc="1"/>
          <a:lstStyle/>
          <a:p>
            <a:pPr marL="0" marR="0" indent="0" algn="ctr" defTabSz="685800" rtl="0" eaLnBrk="0" fontAlgn="base" latinLnBrk="0" hangingPunct="0">
              <a:lnSpc>
                <a:spcPct val="100000"/>
              </a:lnSpc>
              <a:spcBef>
                <a:spcPct val="20000"/>
              </a:spcBef>
              <a:spcAft>
                <a:spcPct val="0"/>
              </a:spcAft>
              <a:buClr>
                <a:schemeClr val="accent1"/>
              </a:buClr>
              <a:buSzPct val="90000"/>
              <a:buFont typeface="Wingdings" panose="05000000000000000000" pitchFamily="2" charset="2"/>
              <a:buNone/>
            </a:pPr>
            <a:endParaRPr kumimoji="0" lang="en-US" sz="1500" b="0" i="0" u="none" strike="noStrike" cap="none" normalizeH="0" baseline="0" dirty="0">
              <a:ln>
                <a:noFill/>
              </a:ln>
              <a:solidFill>
                <a:schemeClr val="accent2"/>
              </a:solidFill>
              <a:effectLst/>
              <a:latin typeface="Arial" panose="020B0604020202020204" pitchFamily="34" charset="0"/>
            </a:endParaRPr>
          </a:p>
        </p:txBody>
      </p:sp>
      <p:sp>
        <p:nvSpPr>
          <p:cNvPr id="4" name="Title 1"/>
          <p:cNvSpPr>
            <a:spLocks noGrp="1"/>
          </p:cNvSpPr>
          <p:nvPr>
            <p:ph type="title" hasCustomPrompt="1"/>
          </p:nvPr>
        </p:nvSpPr>
        <p:spPr>
          <a:xfrm>
            <a:off x="609441" y="88150"/>
            <a:ext cx="10835325" cy="729997"/>
          </a:xfrm>
        </p:spPr>
        <p:txBody>
          <a:bodyPr>
            <a:normAutofit/>
          </a:bodyPr>
          <a:lstStyle>
            <a:lvl1pPr algn="l" defTabSz="914400" rtl="0" eaLnBrk="1" latinLnBrk="0" hangingPunct="1">
              <a:lnSpc>
                <a:spcPct val="94000"/>
              </a:lnSpc>
              <a:spcBef>
                <a:spcPct val="0"/>
              </a:spcBef>
              <a:buNone/>
              <a:defRPr lang="en-US" sz="3600" kern="1200" dirty="0">
                <a:solidFill>
                  <a:schemeClr val="tx1"/>
                </a:solidFill>
                <a:latin typeface="+mj-lt"/>
                <a:ea typeface="+mj-ea"/>
                <a:cs typeface="+mj-cs"/>
              </a:defRPr>
            </a:lvl1pPr>
          </a:lstStyle>
          <a:p>
            <a:r>
              <a:rPr lang="en-US" dirty="0"/>
              <a:t>Click to add title</a:t>
            </a:r>
            <a:endParaRPr lang="en-US" dirty="0"/>
          </a:p>
        </p:txBody>
      </p:sp>
    </p:spTree>
  </p:cSld>
  <p:clrMapOvr>
    <a:masterClrMapping/>
  </p:clrMapOvr>
  <p:transition spd="slow">
    <p:wip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ue_Lesson Progess">
    <p:spTree>
      <p:nvGrpSpPr>
        <p:cNvPr id="1" name=""/>
        <p:cNvGrpSpPr/>
        <p:nvPr/>
      </p:nvGrpSpPr>
      <p:grpSpPr>
        <a:xfrm>
          <a:off x="0" y="0"/>
          <a:ext cx="0" cy="0"/>
          <a:chOff x="0" y="0"/>
          <a:chExt cx="0" cy="0"/>
        </a:xfrm>
      </p:grpSpPr>
      <p:pic>
        <p:nvPicPr>
          <p:cNvPr id="2" name="Picture 1" descr="menu.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87263" cy="6858000"/>
          </a:xfrm>
          <a:prstGeom prst="rect">
            <a:avLst/>
          </a:prstGeom>
        </p:spPr>
      </p:pic>
      <p:sp>
        <p:nvSpPr>
          <p:cNvPr id="7" name="Rectangle 6"/>
          <p:cNvSpPr/>
          <p:nvPr userDrawn="1"/>
        </p:nvSpPr>
        <p:spPr bwMode="invGray">
          <a:xfrm>
            <a:off x="0" y="1201615"/>
            <a:ext cx="12188825" cy="5080000"/>
          </a:xfrm>
          <a:prstGeom prst="rect">
            <a:avLst/>
          </a:prstGeom>
          <a:solidFill>
            <a:srgbClr val="FFFFFF">
              <a:alpha val="14000"/>
            </a:srgbClr>
          </a:solidFill>
          <a:ln w="9525">
            <a:noFill/>
            <a:round/>
          </a:ln>
        </p:spPr>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p>
        </p:txBody>
      </p:sp>
      <p:sp>
        <p:nvSpPr>
          <p:cNvPr id="16" name="TextBox 15"/>
          <p:cNvSpPr txBox="1"/>
          <p:nvPr userDrawn="1"/>
        </p:nvSpPr>
        <p:spPr>
          <a:xfrm>
            <a:off x="579600" y="302400"/>
            <a:ext cx="10360800" cy="646331"/>
          </a:xfrm>
          <a:prstGeom prst="rect">
            <a:avLst/>
          </a:prstGeom>
          <a:noFill/>
        </p:spPr>
        <p:txBody>
          <a:bodyPr wrap="square" rtlCol="0">
            <a:spAutoFit/>
          </a:bodyPr>
          <a:lstStyle/>
          <a:p>
            <a:r>
              <a:rPr lang="en-CA" sz="3600" b="1" dirty="0">
                <a:solidFill>
                  <a:schemeClr val="bg1"/>
                </a:solidFill>
                <a:latin typeface="+mj-lt"/>
              </a:rPr>
              <a:t>Lesson Progress</a:t>
            </a:r>
            <a:endParaRPr lang="en-CA" sz="3600" b="1" dirty="0">
              <a:solidFill>
                <a:schemeClr val="bg1"/>
              </a:solidFill>
              <a:latin typeface="+mj-lt"/>
            </a:endParaRPr>
          </a:p>
        </p:txBody>
      </p:sp>
      <p:sp>
        <p:nvSpPr>
          <p:cNvPr id="4" name="SmartArt Placeholder 3"/>
          <p:cNvSpPr>
            <a:spLocks noGrp="1"/>
          </p:cNvSpPr>
          <p:nvPr>
            <p:ph type="pic" sz="quarter" idx="10" hasCustomPrompt="1"/>
          </p:nvPr>
        </p:nvSpPr>
        <p:spPr>
          <a:xfrm>
            <a:off x="608400" y="1422400"/>
            <a:ext cx="10803600" cy="4686300"/>
          </a:xfrm>
        </p:spPr>
        <p:txBody>
          <a:bodyPr/>
          <a:lstStyle/>
          <a:p>
            <a:r>
              <a:rPr lang="en-US"/>
              <a:t>Click icon to add SmartArt graphic</a:t>
            </a:r>
            <a:endParaRPr lang="en-CA"/>
          </a:p>
        </p:txBody>
      </p:sp>
    </p:spTree>
  </p:cSld>
  <p:clrMapOvr>
    <a:masterClrMapping/>
  </p:clrMapOvr>
  <p:transition spd="slow">
    <p:wip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Red_Lesson Progress">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87262" cy="6858000"/>
          </a:xfrm>
          <a:prstGeom prst="rect">
            <a:avLst/>
          </a:prstGeom>
        </p:spPr>
      </p:pic>
      <p:sp>
        <p:nvSpPr>
          <p:cNvPr id="7" name="Rectangle 6"/>
          <p:cNvSpPr/>
          <p:nvPr userDrawn="1"/>
        </p:nvSpPr>
        <p:spPr bwMode="invGray">
          <a:xfrm>
            <a:off x="0" y="1201615"/>
            <a:ext cx="12188825" cy="5080000"/>
          </a:xfrm>
          <a:prstGeom prst="rect">
            <a:avLst/>
          </a:prstGeom>
          <a:solidFill>
            <a:srgbClr val="FFFFFF">
              <a:alpha val="14000"/>
            </a:srgbClr>
          </a:solidFill>
          <a:ln w="9525">
            <a:noFill/>
            <a:round/>
          </a:ln>
        </p:spPr>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p>
        </p:txBody>
      </p:sp>
      <p:sp>
        <p:nvSpPr>
          <p:cNvPr id="16" name="TextBox 15"/>
          <p:cNvSpPr txBox="1"/>
          <p:nvPr userDrawn="1"/>
        </p:nvSpPr>
        <p:spPr>
          <a:xfrm>
            <a:off x="579600" y="302400"/>
            <a:ext cx="10360800" cy="646331"/>
          </a:xfrm>
          <a:prstGeom prst="rect">
            <a:avLst/>
          </a:prstGeom>
          <a:noFill/>
        </p:spPr>
        <p:txBody>
          <a:bodyPr wrap="square" rtlCol="0">
            <a:spAutoFit/>
          </a:bodyPr>
          <a:lstStyle/>
          <a:p>
            <a:r>
              <a:rPr lang="en-CA" sz="3600" b="1" dirty="0">
                <a:solidFill>
                  <a:schemeClr val="bg1"/>
                </a:solidFill>
                <a:latin typeface="+mj-lt"/>
              </a:rPr>
              <a:t>Lesson Progress</a:t>
            </a:r>
            <a:endParaRPr lang="en-CA" sz="3600" b="1" dirty="0">
              <a:solidFill>
                <a:schemeClr val="bg1"/>
              </a:solidFill>
              <a:latin typeface="+mj-lt"/>
            </a:endParaRPr>
          </a:p>
        </p:txBody>
      </p:sp>
      <p:sp>
        <p:nvSpPr>
          <p:cNvPr id="23" name="SmartArt Placeholder 3"/>
          <p:cNvSpPr>
            <a:spLocks noGrp="1"/>
          </p:cNvSpPr>
          <p:nvPr>
            <p:ph type="pic" sz="quarter" idx="10" hasCustomPrompt="1"/>
          </p:nvPr>
        </p:nvSpPr>
        <p:spPr>
          <a:xfrm>
            <a:off x="608400" y="1422400"/>
            <a:ext cx="10803600" cy="4686300"/>
          </a:xfrm>
        </p:spPr>
        <p:txBody>
          <a:bodyPr/>
          <a:lstStyle/>
          <a:p>
            <a:r>
              <a:rPr lang="en-US"/>
              <a:t>Click icon to add SmartArt graphic</a:t>
            </a:r>
            <a:endParaRPr lang="en-CA"/>
          </a:p>
        </p:txBody>
      </p:sp>
    </p:spTree>
  </p:cSld>
  <p:clrMapOvr>
    <a:masterClrMapping/>
  </p:clrMapOvr>
  <p:transition spd="slow">
    <p:wip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Orange_Lesson Progress">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87262" cy="6858000"/>
          </a:xfrm>
          <a:prstGeom prst="rect">
            <a:avLst/>
          </a:prstGeom>
        </p:spPr>
      </p:pic>
      <p:sp>
        <p:nvSpPr>
          <p:cNvPr id="7" name="Rectangle 6"/>
          <p:cNvSpPr/>
          <p:nvPr userDrawn="1"/>
        </p:nvSpPr>
        <p:spPr bwMode="invGray">
          <a:xfrm>
            <a:off x="0" y="1201615"/>
            <a:ext cx="12188825" cy="5080000"/>
          </a:xfrm>
          <a:prstGeom prst="rect">
            <a:avLst/>
          </a:prstGeom>
          <a:solidFill>
            <a:srgbClr val="FFFFFF">
              <a:alpha val="14000"/>
            </a:srgbClr>
          </a:solidFill>
          <a:ln w="9525">
            <a:noFill/>
            <a:round/>
          </a:ln>
        </p:spPr>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p>
        </p:txBody>
      </p:sp>
      <p:sp>
        <p:nvSpPr>
          <p:cNvPr id="16" name="TextBox 15"/>
          <p:cNvSpPr txBox="1"/>
          <p:nvPr userDrawn="1"/>
        </p:nvSpPr>
        <p:spPr>
          <a:xfrm>
            <a:off x="579600" y="302400"/>
            <a:ext cx="10360800" cy="646331"/>
          </a:xfrm>
          <a:prstGeom prst="rect">
            <a:avLst/>
          </a:prstGeom>
          <a:noFill/>
        </p:spPr>
        <p:txBody>
          <a:bodyPr wrap="square" rtlCol="0">
            <a:spAutoFit/>
          </a:bodyPr>
          <a:lstStyle/>
          <a:p>
            <a:r>
              <a:rPr lang="en-CA" sz="3600" b="1" dirty="0">
                <a:solidFill>
                  <a:schemeClr val="bg1"/>
                </a:solidFill>
                <a:latin typeface="+mj-lt"/>
              </a:rPr>
              <a:t>Lesson Progress</a:t>
            </a:r>
            <a:endParaRPr lang="en-CA" sz="3600" b="1" dirty="0">
              <a:solidFill>
                <a:schemeClr val="bg1"/>
              </a:solidFill>
              <a:latin typeface="+mj-lt"/>
            </a:endParaRPr>
          </a:p>
        </p:txBody>
      </p:sp>
      <p:sp>
        <p:nvSpPr>
          <p:cNvPr id="22" name="SmartArt Placeholder 3"/>
          <p:cNvSpPr>
            <a:spLocks noGrp="1"/>
          </p:cNvSpPr>
          <p:nvPr>
            <p:ph type="pic" sz="quarter" idx="10" hasCustomPrompt="1"/>
          </p:nvPr>
        </p:nvSpPr>
        <p:spPr>
          <a:xfrm>
            <a:off x="608400" y="1422400"/>
            <a:ext cx="10803600" cy="4686300"/>
          </a:xfrm>
        </p:spPr>
        <p:txBody>
          <a:bodyPr/>
          <a:lstStyle/>
          <a:p>
            <a:r>
              <a:rPr lang="en-US"/>
              <a:t>Click icon to add SmartArt graphic</a:t>
            </a:r>
            <a:endParaRPr lang="en-CA"/>
          </a:p>
        </p:txBody>
      </p:sp>
    </p:spTree>
  </p:cSld>
  <p:clrMapOvr>
    <a:masterClrMapping/>
  </p:clrMapOvr>
  <p:transition spd="slow">
    <p:wip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showMasterSp="0" userDrawn="1">
  <p:cSld name="Blue_Review">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61" y="-1584"/>
            <a:ext cx="12194575" cy="6862115"/>
          </a:xfrm>
          <a:prstGeom prst="rect">
            <a:avLst/>
          </a:prstGeom>
        </p:spPr>
      </p:pic>
      <p:sp>
        <p:nvSpPr>
          <p:cNvPr id="4" name="Rectangle 3"/>
          <p:cNvSpPr/>
          <p:nvPr userDrawn="1"/>
        </p:nvSpPr>
        <p:spPr bwMode="invGray">
          <a:xfrm>
            <a:off x="0" y="78154"/>
            <a:ext cx="12188825" cy="1133231"/>
          </a:xfrm>
          <a:prstGeom prst="rect">
            <a:avLst/>
          </a:prstGeom>
          <a:solidFill>
            <a:srgbClr val="173D64"/>
          </a:solidFill>
          <a:ln w="9525">
            <a:noFill/>
            <a:round/>
          </a:ln>
        </p:spPr>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p>
        </p:txBody>
      </p:sp>
      <p:sp>
        <p:nvSpPr>
          <p:cNvPr id="3" name="Text Placeholder 2"/>
          <p:cNvSpPr>
            <a:spLocks noGrp="1"/>
          </p:cNvSpPr>
          <p:nvPr>
            <p:ph type="body" idx="1" hasCustomPrompt="1"/>
          </p:nvPr>
        </p:nvSpPr>
        <p:spPr>
          <a:xfrm>
            <a:off x="608400" y="1404256"/>
            <a:ext cx="10836000" cy="4910143"/>
          </a:xfrm>
        </p:spPr>
        <p:txBody>
          <a:bodyPr anchor="t" anchorCtr="0"/>
          <a:lstStyle>
            <a:lvl1pPr marL="457200" indent="-457200" algn="l">
              <a:buClr>
                <a:srgbClr val="00B050"/>
              </a:buClr>
              <a:buFont typeface="Wingdings" panose="05000000000000000000" pitchFamily="2" charset="2"/>
              <a:buChar char="ü"/>
              <a:defRPr sz="2700" baseline="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165" indent="0">
              <a:buNone/>
              <a:defRPr sz="1400">
                <a:solidFill>
                  <a:schemeClr val="tx1">
                    <a:tint val="75000"/>
                  </a:schemeClr>
                </a:solidFill>
              </a:defRPr>
            </a:lvl5pPr>
            <a:lvl6pPr marL="2285365" indent="0">
              <a:buNone/>
              <a:defRPr sz="1400">
                <a:solidFill>
                  <a:schemeClr val="tx1">
                    <a:tint val="75000"/>
                  </a:schemeClr>
                </a:solidFill>
              </a:defRPr>
            </a:lvl6pPr>
            <a:lvl7pPr marL="2742565" indent="0">
              <a:buNone/>
              <a:defRPr sz="1400">
                <a:solidFill>
                  <a:schemeClr val="tx1">
                    <a:tint val="75000"/>
                  </a:schemeClr>
                </a:solidFill>
              </a:defRPr>
            </a:lvl7pPr>
            <a:lvl8pPr marL="3199765" indent="0">
              <a:buNone/>
              <a:defRPr sz="1400">
                <a:solidFill>
                  <a:schemeClr val="tx1">
                    <a:tint val="75000"/>
                  </a:schemeClr>
                </a:solidFill>
              </a:defRPr>
            </a:lvl8pPr>
            <a:lvl9pPr marL="3656965" indent="0">
              <a:buNone/>
              <a:defRPr sz="1400">
                <a:solidFill>
                  <a:schemeClr val="tx1">
                    <a:tint val="75000"/>
                  </a:schemeClr>
                </a:solidFill>
              </a:defRPr>
            </a:lvl9pPr>
          </a:lstStyle>
          <a:p>
            <a:pPr lvl="0"/>
            <a:r>
              <a:rPr lang="en-US" dirty="0"/>
              <a:t>[text]</a:t>
            </a:r>
            <a:endParaRPr lang="en-US" dirty="0"/>
          </a:p>
        </p:txBody>
      </p:sp>
      <p:sp>
        <p:nvSpPr>
          <p:cNvPr id="7" name="TextBox 6"/>
          <p:cNvSpPr txBox="1"/>
          <p:nvPr userDrawn="1"/>
        </p:nvSpPr>
        <p:spPr>
          <a:xfrm>
            <a:off x="579600" y="302400"/>
            <a:ext cx="10360800" cy="646331"/>
          </a:xfrm>
          <a:prstGeom prst="rect">
            <a:avLst/>
          </a:prstGeom>
          <a:noFill/>
        </p:spPr>
        <p:txBody>
          <a:bodyPr wrap="square" rtlCol="0">
            <a:spAutoFit/>
          </a:bodyPr>
          <a:lstStyle/>
          <a:p>
            <a:r>
              <a:rPr lang="en-CA" sz="3600" b="1" dirty="0">
                <a:solidFill>
                  <a:schemeClr val="bg1"/>
                </a:solidFill>
                <a:latin typeface="+mj-lt"/>
              </a:rPr>
              <a:t>Review</a:t>
            </a:r>
            <a:endParaRPr lang="en-CA" sz="3600" b="1" dirty="0">
              <a:solidFill>
                <a:schemeClr val="bg1"/>
              </a:solidFill>
              <a:latin typeface="+mj-lt"/>
            </a:endParaRPr>
          </a:p>
        </p:txBody>
      </p:sp>
    </p:spTree>
  </p:cSld>
  <p:clrMapOvr>
    <a:masterClrMapping/>
  </p:clrMapOvr>
  <p:transition spd="slow">
    <p:wip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showMasterSp="0" userDrawn="1">
  <p:cSld name="Orange_Title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0" y="0"/>
            <a:ext cx="12194573" cy="6862114"/>
          </a:xfrm>
          <a:prstGeom prst="rect">
            <a:avLst/>
          </a:prstGeom>
        </p:spPr>
      </p:pic>
      <p:sp>
        <p:nvSpPr>
          <p:cNvPr id="2" name="Title 1"/>
          <p:cNvSpPr>
            <a:spLocks noGrp="1"/>
          </p:cNvSpPr>
          <p:nvPr>
            <p:ph type="ctrTitle" hasCustomPrompt="1"/>
          </p:nvPr>
        </p:nvSpPr>
        <p:spPr>
          <a:xfrm>
            <a:off x="559412" y="2425615"/>
            <a:ext cx="10360501" cy="947817"/>
          </a:xfrm>
        </p:spPr>
        <p:txBody>
          <a:bodyPr lIns="0" bIns="0" anchor="b" anchorCtr="0"/>
          <a:lstStyle>
            <a:lvl1pPr>
              <a:defRPr sz="3700" b="1">
                <a:solidFill>
                  <a:srgbClr val="FFFFFF"/>
                </a:solidFill>
              </a:defRPr>
            </a:lvl1pPr>
          </a:lstStyle>
          <a:p>
            <a:r>
              <a:rPr lang="en-US" dirty="0"/>
              <a:t>FortiGate II [Edit for course name]</a:t>
            </a:r>
            <a:endParaRPr lang="en-US" dirty="0"/>
          </a:p>
        </p:txBody>
      </p:sp>
      <p:sp>
        <p:nvSpPr>
          <p:cNvPr id="3" name="Subtitle 2"/>
          <p:cNvSpPr>
            <a:spLocks noGrp="1"/>
          </p:cNvSpPr>
          <p:nvPr>
            <p:ph type="subTitle" idx="1" hasCustomPrompt="1"/>
          </p:nvPr>
        </p:nvSpPr>
        <p:spPr>
          <a:xfrm>
            <a:off x="559413" y="3508245"/>
            <a:ext cx="10373023" cy="498021"/>
          </a:xfrm>
        </p:spPr>
        <p:txBody>
          <a:bodyPr lIns="0" tIns="0"/>
          <a:lstStyle>
            <a:lvl1pPr marL="0" indent="0" algn="l">
              <a:buNone/>
              <a:defRPr sz="27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165" indent="0" algn="ctr">
              <a:buNone/>
              <a:defRPr>
                <a:solidFill>
                  <a:schemeClr val="tx1">
                    <a:tint val="75000"/>
                  </a:schemeClr>
                </a:solidFill>
              </a:defRPr>
            </a:lvl5pPr>
            <a:lvl6pPr marL="2285365" indent="0" algn="ctr">
              <a:buNone/>
              <a:defRPr>
                <a:solidFill>
                  <a:schemeClr val="tx1">
                    <a:tint val="75000"/>
                  </a:schemeClr>
                </a:solidFill>
              </a:defRPr>
            </a:lvl6pPr>
            <a:lvl7pPr marL="2742565" indent="0" algn="ctr">
              <a:buNone/>
              <a:defRPr>
                <a:solidFill>
                  <a:schemeClr val="tx1">
                    <a:tint val="75000"/>
                  </a:schemeClr>
                </a:solidFill>
              </a:defRPr>
            </a:lvl7pPr>
            <a:lvl8pPr marL="3199765" indent="0" algn="ctr">
              <a:buNone/>
              <a:defRPr>
                <a:solidFill>
                  <a:schemeClr val="tx1">
                    <a:tint val="75000"/>
                  </a:schemeClr>
                </a:solidFill>
              </a:defRPr>
            </a:lvl8pPr>
            <a:lvl9pPr marL="3656965" indent="0" algn="ctr">
              <a:buNone/>
              <a:defRPr>
                <a:solidFill>
                  <a:schemeClr val="tx1">
                    <a:tint val="75000"/>
                  </a:schemeClr>
                </a:solidFill>
              </a:defRPr>
            </a:lvl9pPr>
          </a:lstStyle>
          <a:p>
            <a:r>
              <a:rPr lang="en-US" dirty="0"/>
              <a:t>Routing [Edit for lesson name]</a:t>
            </a:r>
            <a:endParaRPr lang="en-US" dirty="0"/>
          </a:p>
        </p:txBody>
      </p:sp>
      <p:sp>
        <p:nvSpPr>
          <p:cNvPr id="4" name="TextBox 3"/>
          <p:cNvSpPr txBox="1"/>
          <p:nvPr userDrawn="1"/>
        </p:nvSpPr>
        <p:spPr>
          <a:xfrm>
            <a:off x="607109" y="6542690"/>
            <a:ext cx="3210658" cy="246221"/>
          </a:xfrm>
          <a:prstGeom prst="rect">
            <a:avLst/>
          </a:prstGeom>
          <a:noFill/>
        </p:spPr>
        <p:txBody>
          <a:bodyPr wrap="square" lIns="121899" tIns="60949" rIns="121899" bIns="60949" rtlCol="0">
            <a:spAutoFit/>
          </a:bodyPr>
          <a:lstStyle/>
          <a:p>
            <a:r>
              <a:rPr lang="en-US" sz="800" dirty="0">
                <a:solidFill>
                  <a:srgbClr val="FFFFFF"/>
                </a:solidFill>
              </a:rPr>
              <a:t>© Copyright Fortinet</a:t>
            </a:r>
            <a:r>
              <a:rPr lang="en-US" sz="800" baseline="0" dirty="0">
                <a:solidFill>
                  <a:srgbClr val="FFFFFF"/>
                </a:solidFill>
              </a:rPr>
              <a:t> Inc. All rights reserved.</a:t>
            </a:r>
            <a:r>
              <a:rPr lang="en-US" sz="800" dirty="0">
                <a:solidFill>
                  <a:srgbClr val="FFFFFF"/>
                </a:solidFill>
              </a:rPr>
              <a:t> </a:t>
            </a:r>
            <a:endParaRPr lang="en-US" sz="800" dirty="0">
              <a:solidFill>
                <a:srgbClr val="FFFFFF"/>
              </a:solidFill>
            </a:endParaRPr>
          </a:p>
        </p:txBody>
      </p:sp>
      <p:sp>
        <p:nvSpPr>
          <p:cNvPr id="7" name="Date Placeholder 1"/>
          <p:cNvSpPr/>
          <p:nvPr userDrawn="1"/>
        </p:nvSpPr>
        <p:spPr>
          <a:xfrm>
            <a:off x="9192110" y="6542689"/>
            <a:ext cx="2377440" cy="246221"/>
          </a:xfrm>
          <a:prstGeom prst="rect">
            <a:avLst/>
          </a:prstGeom>
        </p:spPr>
        <p:txBody>
          <a:bodyPr wrap="square" lIns="0" rIns="0" anchor="ctr">
            <a:spAutoFit/>
          </a:bodyPr>
          <a:lstStyle/>
          <a:p>
            <a:pPr algn="r"/>
            <a:r>
              <a:rPr lang="en-US" sz="1000" dirty="0">
                <a:solidFill>
                  <a:schemeClr val="bg1"/>
                </a:solidFill>
              </a:rPr>
              <a:t>Last Modified: </a:t>
            </a:r>
            <a:fld id="{188C7AA7-C880-4ADA-8026-96176B03DB6F}" type="datetime3">
              <a:rPr lang="en-US" sz="1000" smtClean="0">
                <a:solidFill>
                  <a:schemeClr val="bg1"/>
                </a:solidFill>
              </a:rPr>
            </a:fld>
            <a:endParaRPr lang="en-US" sz="1000" dirty="0">
              <a:solidFill>
                <a:schemeClr val="bg1"/>
              </a:solidFill>
            </a:endParaRPr>
          </a:p>
        </p:txBody>
      </p:sp>
      <p:sp>
        <p:nvSpPr>
          <p:cNvPr id="9" name="Text Placeholder 8"/>
          <p:cNvSpPr>
            <a:spLocks noGrp="1"/>
          </p:cNvSpPr>
          <p:nvPr>
            <p:ph type="body" sz="quarter" idx="10" hasCustomPrompt="1"/>
          </p:nvPr>
        </p:nvSpPr>
        <p:spPr>
          <a:xfrm>
            <a:off x="606425" y="6044400"/>
            <a:ext cx="2869200" cy="349200"/>
          </a:xfrm>
        </p:spPr>
        <p:txBody>
          <a:bodyPr>
            <a:normAutofit/>
          </a:bodyPr>
          <a:lstStyle>
            <a:lvl1pPr marL="0" indent="0">
              <a:buNone/>
              <a:defRPr sz="1800">
                <a:solidFill>
                  <a:schemeClr val="bg1"/>
                </a:solidFill>
              </a:defRPr>
            </a:lvl1pPr>
            <a:lvl2pPr marL="360045" indent="0" algn="l">
              <a:buFontTx/>
              <a:buNone/>
              <a:defRPr baseline="0"/>
            </a:lvl2pPr>
            <a:lvl5pPr>
              <a:defRPr i="0"/>
            </a:lvl5pPr>
          </a:lstStyle>
          <a:p>
            <a:pPr lvl="0"/>
            <a:r>
              <a:rPr lang="en-CA" i="0" dirty="0"/>
              <a:t>[Edit for firmware version]</a:t>
            </a:r>
            <a:endParaRPr lang="en-CA" dirty="0"/>
          </a:p>
        </p:txBody>
      </p:sp>
    </p:spTree>
  </p:cSld>
  <p:clrMapOvr>
    <a:masterClrMapping/>
  </p:clrMapOvr>
  <p:transition spd="slow">
    <p:wip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showMasterSp="0" userDrawn="1">
  <p:cSld name="Red_Review">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61" y="-1584"/>
            <a:ext cx="12194575" cy="6862114"/>
          </a:xfrm>
          <a:prstGeom prst="rect">
            <a:avLst/>
          </a:prstGeom>
        </p:spPr>
      </p:pic>
      <p:sp>
        <p:nvSpPr>
          <p:cNvPr id="7" name="Rectangle 6"/>
          <p:cNvSpPr/>
          <p:nvPr userDrawn="1"/>
        </p:nvSpPr>
        <p:spPr bwMode="invGray">
          <a:xfrm>
            <a:off x="0" y="78154"/>
            <a:ext cx="12188825" cy="1133231"/>
          </a:xfrm>
          <a:prstGeom prst="rect">
            <a:avLst/>
          </a:prstGeom>
          <a:solidFill>
            <a:schemeClr val="accent6"/>
          </a:solidFill>
          <a:ln w="9525">
            <a:solidFill>
              <a:schemeClr val="accent6"/>
            </a:solidFill>
            <a:round/>
          </a:ln>
        </p:spPr>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p>
        </p:txBody>
      </p:sp>
      <p:sp>
        <p:nvSpPr>
          <p:cNvPr id="3" name="Text Placeholder 2"/>
          <p:cNvSpPr>
            <a:spLocks noGrp="1"/>
          </p:cNvSpPr>
          <p:nvPr>
            <p:ph type="body" idx="1" hasCustomPrompt="1"/>
          </p:nvPr>
        </p:nvSpPr>
        <p:spPr>
          <a:xfrm>
            <a:off x="579370" y="1404000"/>
            <a:ext cx="10836000" cy="4910400"/>
          </a:xfrm>
        </p:spPr>
        <p:txBody>
          <a:bodyPr anchor="t" anchorCtr="0"/>
          <a:lstStyle>
            <a:lvl1pPr marL="457200" indent="-457200" algn="l">
              <a:buClr>
                <a:srgbClr val="00B050"/>
              </a:buClr>
              <a:buFont typeface="Wingdings" panose="05000000000000000000" pitchFamily="2" charset="2"/>
              <a:buChar char="ü"/>
              <a:defRPr sz="2700" baseline="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165" indent="0">
              <a:buNone/>
              <a:defRPr sz="1400">
                <a:solidFill>
                  <a:schemeClr val="tx1">
                    <a:tint val="75000"/>
                  </a:schemeClr>
                </a:solidFill>
              </a:defRPr>
            </a:lvl5pPr>
            <a:lvl6pPr marL="2285365" indent="0">
              <a:buNone/>
              <a:defRPr sz="1400">
                <a:solidFill>
                  <a:schemeClr val="tx1">
                    <a:tint val="75000"/>
                  </a:schemeClr>
                </a:solidFill>
              </a:defRPr>
            </a:lvl6pPr>
            <a:lvl7pPr marL="2742565" indent="0">
              <a:buNone/>
              <a:defRPr sz="1400">
                <a:solidFill>
                  <a:schemeClr val="tx1">
                    <a:tint val="75000"/>
                  </a:schemeClr>
                </a:solidFill>
              </a:defRPr>
            </a:lvl7pPr>
            <a:lvl8pPr marL="3199765" indent="0">
              <a:buNone/>
              <a:defRPr sz="1400">
                <a:solidFill>
                  <a:schemeClr val="tx1">
                    <a:tint val="75000"/>
                  </a:schemeClr>
                </a:solidFill>
              </a:defRPr>
            </a:lvl8pPr>
            <a:lvl9pPr marL="3656965" indent="0">
              <a:buNone/>
              <a:defRPr sz="1400">
                <a:solidFill>
                  <a:schemeClr val="tx1">
                    <a:tint val="75000"/>
                  </a:schemeClr>
                </a:solidFill>
              </a:defRPr>
            </a:lvl9pPr>
          </a:lstStyle>
          <a:p>
            <a:pPr lvl="0"/>
            <a:r>
              <a:rPr lang="en-US" dirty="0"/>
              <a:t>[text]</a:t>
            </a:r>
            <a:endParaRPr lang="en-US" dirty="0"/>
          </a:p>
        </p:txBody>
      </p:sp>
      <p:sp>
        <p:nvSpPr>
          <p:cNvPr id="8" name="TextBox 7"/>
          <p:cNvSpPr txBox="1"/>
          <p:nvPr userDrawn="1"/>
        </p:nvSpPr>
        <p:spPr>
          <a:xfrm>
            <a:off x="579600" y="302400"/>
            <a:ext cx="10360800" cy="646331"/>
          </a:xfrm>
          <a:prstGeom prst="rect">
            <a:avLst/>
          </a:prstGeom>
          <a:noFill/>
        </p:spPr>
        <p:txBody>
          <a:bodyPr wrap="square" rtlCol="0">
            <a:spAutoFit/>
          </a:bodyPr>
          <a:lstStyle/>
          <a:p>
            <a:r>
              <a:rPr lang="en-CA" sz="3600" b="1" dirty="0">
                <a:solidFill>
                  <a:schemeClr val="bg1"/>
                </a:solidFill>
                <a:latin typeface="+mj-lt"/>
              </a:rPr>
              <a:t>Review</a:t>
            </a:r>
            <a:endParaRPr lang="en-CA" sz="3600" b="1" dirty="0">
              <a:solidFill>
                <a:schemeClr val="bg1"/>
              </a:solidFill>
              <a:latin typeface="+mj-lt"/>
            </a:endParaRPr>
          </a:p>
        </p:txBody>
      </p:sp>
    </p:spTree>
  </p:cSld>
  <p:clrMapOvr>
    <a:masterClrMapping/>
  </p:clrMapOvr>
  <p:transition spd="slow">
    <p:wip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showMasterSp="0" userDrawn="1">
  <p:cSld name="Orange_Review">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61" y="-1584"/>
            <a:ext cx="12194575" cy="6862114"/>
          </a:xfrm>
          <a:prstGeom prst="rect">
            <a:avLst/>
          </a:prstGeom>
        </p:spPr>
      </p:pic>
      <p:sp>
        <p:nvSpPr>
          <p:cNvPr id="7" name="Rectangle 6"/>
          <p:cNvSpPr/>
          <p:nvPr userDrawn="1"/>
        </p:nvSpPr>
        <p:spPr bwMode="invGray">
          <a:xfrm>
            <a:off x="0" y="78154"/>
            <a:ext cx="12188825" cy="1133231"/>
          </a:xfrm>
          <a:prstGeom prst="rect">
            <a:avLst/>
          </a:prstGeom>
          <a:solidFill>
            <a:srgbClr val="AD4C22"/>
          </a:solidFill>
          <a:ln w="9525">
            <a:noFill/>
            <a:round/>
          </a:ln>
        </p:spPr>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p>
        </p:txBody>
      </p:sp>
      <p:sp>
        <p:nvSpPr>
          <p:cNvPr id="3" name="Text Placeholder 2"/>
          <p:cNvSpPr>
            <a:spLocks noGrp="1"/>
          </p:cNvSpPr>
          <p:nvPr>
            <p:ph type="body" idx="1" hasCustomPrompt="1"/>
          </p:nvPr>
        </p:nvSpPr>
        <p:spPr>
          <a:xfrm>
            <a:off x="579370" y="1404000"/>
            <a:ext cx="10836000" cy="4910400"/>
          </a:xfrm>
        </p:spPr>
        <p:txBody>
          <a:bodyPr anchor="t" anchorCtr="0"/>
          <a:lstStyle>
            <a:lvl1pPr marL="457200" indent="-457200" algn="l">
              <a:buClr>
                <a:srgbClr val="00B050"/>
              </a:buClr>
              <a:buFont typeface="Wingdings" panose="05000000000000000000" pitchFamily="2" charset="2"/>
              <a:buChar char="ü"/>
              <a:defRPr sz="2700" baseline="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165" indent="0">
              <a:buNone/>
              <a:defRPr sz="1400">
                <a:solidFill>
                  <a:schemeClr val="tx1">
                    <a:tint val="75000"/>
                  </a:schemeClr>
                </a:solidFill>
              </a:defRPr>
            </a:lvl5pPr>
            <a:lvl6pPr marL="2285365" indent="0">
              <a:buNone/>
              <a:defRPr sz="1400">
                <a:solidFill>
                  <a:schemeClr val="tx1">
                    <a:tint val="75000"/>
                  </a:schemeClr>
                </a:solidFill>
              </a:defRPr>
            </a:lvl6pPr>
            <a:lvl7pPr marL="2742565" indent="0">
              <a:buNone/>
              <a:defRPr sz="1400">
                <a:solidFill>
                  <a:schemeClr val="tx1">
                    <a:tint val="75000"/>
                  </a:schemeClr>
                </a:solidFill>
              </a:defRPr>
            </a:lvl7pPr>
            <a:lvl8pPr marL="3199765" indent="0">
              <a:buNone/>
              <a:defRPr sz="1400">
                <a:solidFill>
                  <a:schemeClr val="tx1">
                    <a:tint val="75000"/>
                  </a:schemeClr>
                </a:solidFill>
              </a:defRPr>
            </a:lvl8pPr>
            <a:lvl9pPr marL="3656965" indent="0">
              <a:buNone/>
              <a:defRPr sz="1400">
                <a:solidFill>
                  <a:schemeClr val="tx1">
                    <a:tint val="75000"/>
                  </a:schemeClr>
                </a:solidFill>
              </a:defRPr>
            </a:lvl9pPr>
          </a:lstStyle>
          <a:p>
            <a:pPr lvl="0"/>
            <a:r>
              <a:rPr lang="en-US" dirty="0"/>
              <a:t>[text]</a:t>
            </a:r>
            <a:endParaRPr lang="en-US" dirty="0"/>
          </a:p>
        </p:txBody>
      </p:sp>
      <p:sp>
        <p:nvSpPr>
          <p:cNvPr id="8" name="TextBox 7"/>
          <p:cNvSpPr txBox="1"/>
          <p:nvPr userDrawn="1"/>
        </p:nvSpPr>
        <p:spPr>
          <a:xfrm>
            <a:off x="579600" y="302400"/>
            <a:ext cx="10360800" cy="646331"/>
          </a:xfrm>
          <a:prstGeom prst="rect">
            <a:avLst/>
          </a:prstGeom>
          <a:noFill/>
        </p:spPr>
        <p:txBody>
          <a:bodyPr wrap="square" rtlCol="0">
            <a:spAutoFit/>
          </a:bodyPr>
          <a:lstStyle/>
          <a:p>
            <a:r>
              <a:rPr lang="en-CA" sz="3600" b="1" dirty="0">
                <a:solidFill>
                  <a:schemeClr val="bg1"/>
                </a:solidFill>
                <a:latin typeface="+mj-lt"/>
              </a:rPr>
              <a:t>Review</a:t>
            </a:r>
            <a:endParaRPr lang="en-CA" sz="3600" b="1" dirty="0">
              <a:solidFill>
                <a:schemeClr val="bg1"/>
              </a:solidFill>
              <a:latin typeface="+mj-lt"/>
            </a:endParaRPr>
          </a:p>
        </p:txBody>
      </p:sp>
    </p:spTree>
  </p:cSld>
  <p:clrMapOvr>
    <a:masterClrMapping/>
  </p:clrMapOvr>
  <p:transition spd="slow">
    <p:wip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showMasterSp="0" userDrawn="1">
  <p:cSld name="Blue_Endin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61" y="-1"/>
            <a:ext cx="12194573" cy="6862114"/>
          </a:xfrm>
          <a:prstGeom prst="rect">
            <a:avLst/>
          </a:prstGeom>
        </p:spPr>
      </p:pic>
    </p:spTree>
  </p:cSld>
  <p:clrMapOvr>
    <a:masterClrMapping/>
  </p:clrMapOvr>
  <p:transition spd="slow">
    <p:wip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showMasterSp="0" userDrawn="1">
  <p:cSld name="Red_Endin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61" y="-1"/>
            <a:ext cx="12194573" cy="6862113"/>
          </a:xfrm>
          <a:prstGeom prst="rect">
            <a:avLst/>
          </a:prstGeom>
        </p:spPr>
      </p:pic>
    </p:spTree>
  </p:cSld>
  <p:clrMapOvr>
    <a:masterClrMapping/>
  </p:clrMapOvr>
  <p:transition spd="slow">
    <p:wip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showMasterSp="0" userDrawn="1">
  <p:cSld name="Orange_Endin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61" y="-1"/>
            <a:ext cx="12194573" cy="6862113"/>
          </a:xfrm>
          <a:prstGeom prst="rect">
            <a:avLst/>
          </a:prstGeom>
        </p:spPr>
      </p:pic>
    </p:spTree>
  </p:cSld>
  <p:clrMapOvr>
    <a:masterClrMapping/>
  </p:clrMapOvr>
  <p:transition spd="slow">
    <p:wip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ue_Lesson Overview">
    <p:spTree>
      <p:nvGrpSpPr>
        <p:cNvPr id="1" name=""/>
        <p:cNvGrpSpPr/>
        <p:nvPr/>
      </p:nvGrpSpPr>
      <p:grpSpPr>
        <a:xfrm>
          <a:off x="0" y="0"/>
          <a:ext cx="0" cy="0"/>
          <a:chOff x="0" y="0"/>
          <a:chExt cx="0" cy="0"/>
        </a:xfrm>
      </p:grpSpPr>
      <p:pic>
        <p:nvPicPr>
          <p:cNvPr id="2" name="Picture 1" descr="menu.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87263" cy="6858000"/>
          </a:xfrm>
          <a:prstGeom prst="rect">
            <a:avLst/>
          </a:prstGeom>
        </p:spPr>
      </p:pic>
      <p:sp>
        <p:nvSpPr>
          <p:cNvPr id="7" name="Rectangle 6"/>
          <p:cNvSpPr/>
          <p:nvPr userDrawn="1"/>
        </p:nvSpPr>
        <p:spPr bwMode="invGray">
          <a:xfrm>
            <a:off x="0" y="1201615"/>
            <a:ext cx="12188825" cy="5080000"/>
          </a:xfrm>
          <a:prstGeom prst="rect">
            <a:avLst/>
          </a:prstGeom>
          <a:solidFill>
            <a:srgbClr val="FFFFFF">
              <a:alpha val="14000"/>
            </a:srgbClr>
          </a:solidFill>
          <a:ln w="9525">
            <a:noFill/>
            <a:round/>
          </a:ln>
        </p:spPr>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p>
        </p:txBody>
      </p:sp>
      <p:sp>
        <p:nvSpPr>
          <p:cNvPr id="4" name="TextBox 3"/>
          <p:cNvSpPr txBox="1"/>
          <p:nvPr userDrawn="1"/>
        </p:nvSpPr>
        <p:spPr>
          <a:xfrm>
            <a:off x="579600" y="302400"/>
            <a:ext cx="10360800" cy="781200"/>
          </a:xfrm>
          <a:prstGeom prst="rect">
            <a:avLst/>
          </a:prstGeom>
          <a:noFill/>
        </p:spPr>
        <p:txBody>
          <a:bodyPr wrap="square" rtlCol="0">
            <a:spAutoFit/>
          </a:bodyPr>
          <a:lstStyle/>
          <a:p>
            <a:r>
              <a:rPr lang="en-CA" sz="3600" b="1" dirty="0">
                <a:solidFill>
                  <a:schemeClr val="bg1"/>
                </a:solidFill>
                <a:latin typeface="+mj-lt"/>
              </a:rPr>
              <a:t>Lesson Overview</a:t>
            </a:r>
            <a:endParaRPr lang="en-CA" sz="3600" b="1" dirty="0">
              <a:solidFill>
                <a:schemeClr val="bg1"/>
              </a:solidFill>
              <a:latin typeface="+mj-lt"/>
            </a:endParaRPr>
          </a:p>
        </p:txBody>
      </p:sp>
      <p:sp>
        <p:nvSpPr>
          <p:cNvPr id="10" name="SmartArt Placeholder 3"/>
          <p:cNvSpPr>
            <a:spLocks noGrp="1"/>
          </p:cNvSpPr>
          <p:nvPr>
            <p:ph type="pic" sz="quarter" idx="10" hasCustomPrompt="1"/>
          </p:nvPr>
        </p:nvSpPr>
        <p:spPr>
          <a:xfrm>
            <a:off x="608400" y="1422400"/>
            <a:ext cx="10803600" cy="4686300"/>
          </a:xfrm>
        </p:spPr>
        <p:txBody>
          <a:bodyPr/>
          <a:lstStyle/>
          <a:p>
            <a:r>
              <a:rPr lang="en-US"/>
              <a:t>Click icon to add SmartArt graphic</a:t>
            </a:r>
            <a:endParaRPr lang="en-CA"/>
          </a:p>
        </p:txBody>
      </p:sp>
    </p:spTree>
  </p:cSld>
  <p:clrMapOvr>
    <a:masterClrMapping/>
  </p:clrMapOvr>
  <p:transition spd="slow">
    <p:wip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Red_Lesson Overview">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87262" cy="6858000"/>
          </a:xfrm>
          <a:prstGeom prst="rect">
            <a:avLst/>
          </a:prstGeom>
        </p:spPr>
      </p:pic>
      <p:sp>
        <p:nvSpPr>
          <p:cNvPr id="7" name="Rectangle 6"/>
          <p:cNvSpPr/>
          <p:nvPr userDrawn="1"/>
        </p:nvSpPr>
        <p:spPr bwMode="invGray">
          <a:xfrm>
            <a:off x="0" y="1238191"/>
            <a:ext cx="12188825" cy="5080000"/>
          </a:xfrm>
          <a:prstGeom prst="rect">
            <a:avLst/>
          </a:prstGeom>
          <a:solidFill>
            <a:srgbClr val="FFFFFF">
              <a:alpha val="14000"/>
            </a:srgbClr>
          </a:solidFill>
          <a:ln w="9525">
            <a:noFill/>
            <a:round/>
          </a:ln>
        </p:spPr>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p>
        </p:txBody>
      </p:sp>
      <p:sp>
        <p:nvSpPr>
          <p:cNvPr id="12" name="TextBox 11"/>
          <p:cNvSpPr txBox="1"/>
          <p:nvPr userDrawn="1"/>
        </p:nvSpPr>
        <p:spPr>
          <a:xfrm>
            <a:off x="579600" y="302400"/>
            <a:ext cx="10360800" cy="781200"/>
          </a:xfrm>
          <a:prstGeom prst="rect">
            <a:avLst/>
          </a:prstGeom>
          <a:noFill/>
        </p:spPr>
        <p:txBody>
          <a:bodyPr wrap="square" rtlCol="0">
            <a:spAutoFit/>
          </a:bodyPr>
          <a:lstStyle/>
          <a:p>
            <a:r>
              <a:rPr lang="en-CA" sz="3600" b="1" dirty="0">
                <a:solidFill>
                  <a:schemeClr val="bg1"/>
                </a:solidFill>
                <a:latin typeface="+mj-lt"/>
              </a:rPr>
              <a:t>Lesson Overview</a:t>
            </a:r>
            <a:endParaRPr lang="en-CA" sz="3600" b="1" dirty="0">
              <a:solidFill>
                <a:schemeClr val="bg1"/>
              </a:solidFill>
              <a:latin typeface="+mj-lt"/>
            </a:endParaRPr>
          </a:p>
        </p:txBody>
      </p:sp>
      <p:sp>
        <p:nvSpPr>
          <p:cNvPr id="13" name="SmartArt Placeholder 3"/>
          <p:cNvSpPr>
            <a:spLocks noGrp="1"/>
          </p:cNvSpPr>
          <p:nvPr>
            <p:ph type="pic" sz="quarter" idx="10" hasCustomPrompt="1"/>
          </p:nvPr>
        </p:nvSpPr>
        <p:spPr>
          <a:xfrm>
            <a:off x="608400" y="1422400"/>
            <a:ext cx="10803600" cy="4686300"/>
          </a:xfrm>
        </p:spPr>
        <p:txBody>
          <a:bodyPr/>
          <a:lstStyle/>
          <a:p>
            <a:r>
              <a:rPr lang="en-US"/>
              <a:t>Click icon to add SmartArt graphic</a:t>
            </a:r>
            <a:endParaRPr lang="en-CA"/>
          </a:p>
        </p:txBody>
      </p:sp>
    </p:spTree>
  </p:cSld>
  <p:clrMapOvr>
    <a:masterClrMapping/>
  </p:clrMapOvr>
  <p:transition spd="slow">
    <p:wip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Orange_Lesson Overview">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87262" cy="6858000"/>
          </a:xfrm>
          <a:prstGeom prst="rect">
            <a:avLst/>
          </a:prstGeom>
        </p:spPr>
      </p:pic>
      <p:sp>
        <p:nvSpPr>
          <p:cNvPr id="7" name="Rectangle 6"/>
          <p:cNvSpPr/>
          <p:nvPr userDrawn="1"/>
        </p:nvSpPr>
        <p:spPr bwMode="invGray">
          <a:xfrm>
            <a:off x="0" y="1201615"/>
            <a:ext cx="12188825" cy="5080000"/>
          </a:xfrm>
          <a:prstGeom prst="rect">
            <a:avLst/>
          </a:prstGeom>
          <a:solidFill>
            <a:srgbClr val="FFFFFF">
              <a:alpha val="14000"/>
            </a:srgbClr>
          </a:solidFill>
          <a:ln w="9525">
            <a:noFill/>
            <a:round/>
          </a:ln>
        </p:spPr>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p>
        </p:txBody>
      </p:sp>
      <p:sp>
        <p:nvSpPr>
          <p:cNvPr id="11" name="TextBox 10"/>
          <p:cNvSpPr txBox="1"/>
          <p:nvPr userDrawn="1"/>
        </p:nvSpPr>
        <p:spPr>
          <a:xfrm>
            <a:off x="579600" y="302400"/>
            <a:ext cx="10360800" cy="781200"/>
          </a:xfrm>
          <a:prstGeom prst="rect">
            <a:avLst/>
          </a:prstGeom>
          <a:noFill/>
        </p:spPr>
        <p:txBody>
          <a:bodyPr wrap="square" rtlCol="0">
            <a:spAutoFit/>
          </a:bodyPr>
          <a:lstStyle/>
          <a:p>
            <a:r>
              <a:rPr lang="en-CA" sz="3600" b="1" dirty="0">
                <a:solidFill>
                  <a:schemeClr val="bg1"/>
                </a:solidFill>
                <a:latin typeface="+mj-lt"/>
              </a:rPr>
              <a:t>Lesson Overview</a:t>
            </a:r>
            <a:endParaRPr lang="en-CA" sz="3600" b="1" dirty="0">
              <a:solidFill>
                <a:schemeClr val="bg1"/>
              </a:solidFill>
              <a:latin typeface="+mj-lt"/>
            </a:endParaRPr>
          </a:p>
        </p:txBody>
      </p:sp>
      <p:sp>
        <p:nvSpPr>
          <p:cNvPr id="12" name="SmartArt Placeholder 3"/>
          <p:cNvSpPr>
            <a:spLocks noGrp="1"/>
          </p:cNvSpPr>
          <p:nvPr>
            <p:ph type="pic" sz="quarter" idx="10" hasCustomPrompt="1"/>
          </p:nvPr>
        </p:nvSpPr>
        <p:spPr>
          <a:xfrm>
            <a:off x="608400" y="1422400"/>
            <a:ext cx="10803600" cy="4686300"/>
          </a:xfrm>
        </p:spPr>
        <p:txBody>
          <a:bodyPr/>
          <a:lstStyle/>
          <a:p>
            <a:r>
              <a:rPr lang="en-US"/>
              <a:t>Click icon to add SmartArt graphic</a:t>
            </a:r>
            <a:endParaRPr lang="en-CA"/>
          </a:p>
        </p:txBody>
      </p:sp>
    </p:spTree>
  </p:cSld>
  <p:clrMapOvr>
    <a:masterClrMapping/>
  </p:clrMapOvr>
  <p:transition spd="slow">
    <p:wip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showMasterSp="0" userDrawn="1">
  <p:cSld name="Blue_Section">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115"/>
            <a:ext cx="12194575" cy="6862115"/>
          </a:xfrm>
          <a:prstGeom prst="rect">
            <a:avLst/>
          </a:prstGeom>
        </p:spPr>
      </p:pic>
      <p:sp>
        <p:nvSpPr>
          <p:cNvPr id="4" name="Rectangle 3"/>
          <p:cNvSpPr/>
          <p:nvPr userDrawn="1"/>
        </p:nvSpPr>
        <p:spPr bwMode="invGray">
          <a:xfrm>
            <a:off x="0" y="2388414"/>
            <a:ext cx="12194575" cy="131397"/>
          </a:xfrm>
          <a:prstGeom prst="rect">
            <a:avLst/>
          </a:prstGeom>
          <a:solidFill>
            <a:srgbClr val="173D64"/>
          </a:solidFill>
          <a:ln w="9525">
            <a:noFill/>
            <a:round/>
          </a:ln>
        </p:spPr>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p>
        </p:txBody>
      </p:sp>
      <p:sp>
        <p:nvSpPr>
          <p:cNvPr id="2" name="Title 1"/>
          <p:cNvSpPr>
            <a:spLocks noGrp="1"/>
          </p:cNvSpPr>
          <p:nvPr>
            <p:ph type="title" hasCustomPrompt="1"/>
          </p:nvPr>
        </p:nvSpPr>
        <p:spPr>
          <a:xfrm>
            <a:off x="554987" y="1589856"/>
            <a:ext cx="10360501" cy="781602"/>
          </a:xfrm>
          <a:noFill/>
        </p:spPr>
        <p:txBody>
          <a:bodyPr anchor="b" anchorCtr="0">
            <a:normAutofit/>
          </a:bodyPr>
          <a:lstStyle>
            <a:lvl1pPr algn="l">
              <a:defRPr sz="3600" b="1" cap="none" baseline="0">
                <a:solidFill>
                  <a:schemeClr val="tx1"/>
                </a:solidFill>
              </a:defRPr>
            </a:lvl1pPr>
          </a:lstStyle>
          <a:p>
            <a:r>
              <a:rPr lang="en-US" dirty="0"/>
              <a:t>[Section title]</a:t>
            </a:r>
            <a:endParaRPr lang="en-US" dirty="0"/>
          </a:p>
        </p:txBody>
      </p:sp>
      <p:sp>
        <p:nvSpPr>
          <p:cNvPr id="11" name="Text Placeholder 10"/>
          <p:cNvSpPr>
            <a:spLocks noGrp="1"/>
          </p:cNvSpPr>
          <p:nvPr>
            <p:ph type="body" sz="quarter" idx="11" hasCustomPrompt="1"/>
          </p:nvPr>
        </p:nvSpPr>
        <p:spPr>
          <a:xfrm>
            <a:off x="552450" y="3126921"/>
            <a:ext cx="10972800" cy="2981116"/>
          </a:xfrm>
        </p:spPr>
        <p:txBody>
          <a:bodyPr/>
          <a:lstStyle>
            <a:lvl1pPr>
              <a:defRPr/>
            </a:lvl1pPr>
          </a:lstStyle>
          <a:p>
            <a:pPr lvl="0"/>
            <a:r>
              <a:rPr lang="en-US" dirty="0"/>
              <a:t>[Objective]</a:t>
            </a:r>
            <a:endParaRPr lang="en-US" dirty="0"/>
          </a:p>
          <a:p>
            <a:pPr lvl="0"/>
            <a:r>
              <a:rPr lang="en-US" dirty="0"/>
              <a:t>[Objective]</a:t>
            </a:r>
            <a:endParaRPr lang="en-US" dirty="0"/>
          </a:p>
          <a:p>
            <a:pPr lvl="0"/>
            <a:r>
              <a:rPr lang="en-US" dirty="0"/>
              <a:t>[Objective]</a:t>
            </a:r>
            <a:endParaRPr lang="en-US" dirty="0"/>
          </a:p>
        </p:txBody>
      </p:sp>
      <p:sp>
        <p:nvSpPr>
          <p:cNvPr id="3" name="TextBox 2"/>
          <p:cNvSpPr txBox="1"/>
          <p:nvPr userDrawn="1"/>
        </p:nvSpPr>
        <p:spPr>
          <a:xfrm>
            <a:off x="554400" y="2610000"/>
            <a:ext cx="1962000" cy="507831"/>
          </a:xfrm>
          <a:prstGeom prst="rect">
            <a:avLst/>
          </a:prstGeom>
          <a:noFill/>
        </p:spPr>
        <p:txBody>
          <a:bodyPr wrap="square" rtlCol="0">
            <a:spAutoFit/>
          </a:bodyPr>
          <a:lstStyle/>
          <a:p>
            <a:r>
              <a:rPr lang="en-CA" sz="2700" b="1" dirty="0"/>
              <a:t>Objectives</a:t>
            </a:r>
            <a:endParaRPr lang="en-CA" sz="2700" b="1" dirty="0"/>
          </a:p>
        </p:txBody>
      </p:sp>
    </p:spTree>
  </p:cSld>
  <p:clrMapOvr>
    <a:masterClrMapping/>
  </p:clrMapOvr>
  <p:transition spd="slow">
    <p:wip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showMasterSp="0" userDrawn="1">
  <p:cSld name="Red_Section">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61" y="-1584"/>
            <a:ext cx="12194575" cy="6862114"/>
          </a:xfrm>
          <a:prstGeom prst="rect">
            <a:avLst/>
          </a:prstGeom>
        </p:spPr>
      </p:pic>
      <p:sp>
        <p:nvSpPr>
          <p:cNvPr id="7" name="Rectangle 6"/>
          <p:cNvSpPr/>
          <p:nvPr userDrawn="1"/>
        </p:nvSpPr>
        <p:spPr bwMode="invGray">
          <a:xfrm>
            <a:off x="0" y="2386800"/>
            <a:ext cx="12188825" cy="133200"/>
          </a:xfrm>
          <a:prstGeom prst="rect">
            <a:avLst/>
          </a:prstGeom>
          <a:solidFill>
            <a:schemeClr val="accent6"/>
          </a:solidFill>
          <a:ln w="9525">
            <a:solidFill>
              <a:schemeClr val="accent6"/>
            </a:solidFill>
            <a:round/>
          </a:ln>
        </p:spPr>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p>
        </p:txBody>
      </p:sp>
      <p:sp>
        <p:nvSpPr>
          <p:cNvPr id="10" name="Title 1"/>
          <p:cNvSpPr>
            <a:spLocks noGrp="1"/>
          </p:cNvSpPr>
          <p:nvPr>
            <p:ph type="title" hasCustomPrompt="1"/>
          </p:nvPr>
        </p:nvSpPr>
        <p:spPr>
          <a:xfrm>
            <a:off x="554987" y="1589856"/>
            <a:ext cx="10360501" cy="781602"/>
          </a:xfrm>
          <a:noFill/>
        </p:spPr>
        <p:txBody>
          <a:bodyPr anchor="b" anchorCtr="0"/>
          <a:lstStyle>
            <a:lvl1pPr algn="l">
              <a:defRPr sz="3600" b="1" cap="none" baseline="0">
                <a:solidFill>
                  <a:schemeClr val="tx1"/>
                </a:solidFill>
              </a:defRPr>
            </a:lvl1pPr>
          </a:lstStyle>
          <a:p>
            <a:r>
              <a:rPr lang="en-US" dirty="0"/>
              <a:t>[Section title]</a:t>
            </a:r>
            <a:endParaRPr lang="en-US" dirty="0"/>
          </a:p>
        </p:txBody>
      </p:sp>
      <p:sp>
        <p:nvSpPr>
          <p:cNvPr id="12" name="Text Placeholder 10"/>
          <p:cNvSpPr>
            <a:spLocks noGrp="1"/>
          </p:cNvSpPr>
          <p:nvPr>
            <p:ph type="body" sz="quarter" idx="11" hasCustomPrompt="1"/>
          </p:nvPr>
        </p:nvSpPr>
        <p:spPr>
          <a:xfrm>
            <a:off x="552450" y="3126921"/>
            <a:ext cx="10972800" cy="2981116"/>
          </a:xfrm>
        </p:spPr>
        <p:txBody>
          <a:bodyPr/>
          <a:lstStyle>
            <a:lvl1pPr>
              <a:defRPr/>
            </a:lvl1pPr>
          </a:lstStyle>
          <a:p>
            <a:pPr lvl="0"/>
            <a:r>
              <a:rPr lang="en-US" dirty="0"/>
              <a:t>[Objective]</a:t>
            </a:r>
            <a:endParaRPr lang="en-US" dirty="0"/>
          </a:p>
          <a:p>
            <a:pPr lvl="0"/>
            <a:r>
              <a:rPr lang="en-US" dirty="0"/>
              <a:t>[Objective]</a:t>
            </a:r>
            <a:endParaRPr lang="en-US" dirty="0"/>
          </a:p>
          <a:p>
            <a:pPr lvl="0"/>
            <a:r>
              <a:rPr lang="en-US" dirty="0"/>
              <a:t>[Objective]</a:t>
            </a:r>
            <a:endParaRPr lang="en-US" dirty="0"/>
          </a:p>
        </p:txBody>
      </p:sp>
      <p:sp>
        <p:nvSpPr>
          <p:cNvPr id="8" name="TextBox 7"/>
          <p:cNvSpPr txBox="1"/>
          <p:nvPr userDrawn="1"/>
        </p:nvSpPr>
        <p:spPr>
          <a:xfrm>
            <a:off x="554400" y="2610000"/>
            <a:ext cx="1962000" cy="507831"/>
          </a:xfrm>
          <a:prstGeom prst="rect">
            <a:avLst/>
          </a:prstGeom>
          <a:noFill/>
        </p:spPr>
        <p:txBody>
          <a:bodyPr wrap="square" rtlCol="0">
            <a:spAutoFit/>
          </a:bodyPr>
          <a:lstStyle/>
          <a:p>
            <a:r>
              <a:rPr lang="en-CA" sz="2700" b="1" dirty="0"/>
              <a:t>Objectives</a:t>
            </a:r>
            <a:endParaRPr lang="en-CA" sz="2700" b="1" dirty="0"/>
          </a:p>
        </p:txBody>
      </p:sp>
    </p:spTree>
  </p:cSld>
  <p:clrMapOvr>
    <a:masterClrMapping/>
  </p:clrMapOvr>
  <p:transition spd="slow">
    <p:wip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showMasterSp="0" userDrawn="1">
  <p:cSld name="Orange_Section">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61" y="-1584"/>
            <a:ext cx="12194575" cy="6862114"/>
          </a:xfrm>
          <a:prstGeom prst="rect">
            <a:avLst/>
          </a:prstGeom>
        </p:spPr>
      </p:pic>
      <p:sp>
        <p:nvSpPr>
          <p:cNvPr id="7" name="Rectangle 6"/>
          <p:cNvSpPr/>
          <p:nvPr userDrawn="1"/>
        </p:nvSpPr>
        <p:spPr bwMode="invGray">
          <a:xfrm>
            <a:off x="0" y="2386800"/>
            <a:ext cx="12188825" cy="132175"/>
          </a:xfrm>
          <a:prstGeom prst="rect">
            <a:avLst/>
          </a:prstGeom>
          <a:solidFill>
            <a:srgbClr val="AD4C22"/>
          </a:solidFill>
          <a:ln w="9525">
            <a:noFill/>
            <a:round/>
          </a:ln>
        </p:spPr>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p>
        </p:txBody>
      </p:sp>
      <p:sp>
        <p:nvSpPr>
          <p:cNvPr id="10" name="Title 1"/>
          <p:cNvSpPr>
            <a:spLocks noGrp="1"/>
          </p:cNvSpPr>
          <p:nvPr>
            <p:ph type="title" hasCustomPrompt="1"/>
          </p:nvPr>
        </p:nvSpPr>
        <p:spPr>
          <a:xfrm>
            <a:off x="554987" y="1589856"/>
            <a:ext cx="10360501" cy="781602"/>
          </a:xfrm>
          <a:noFill/>
        </p:spPr>
        <p:txBody>
          <a:bodyPr anchor="b" anchorCtr="0"/>
          <a:lstStyle>
            <a:lvl1pPr algn="l">
              <a:defRPr sz="3600" b="1" cap="none" baseline="0">
                <a:solidFill>
                  <a:schemeClr val="tx1"/>
                </a:solidFill>
              </a:defRPr>
            </a:lvl1pPr>
          </a:lstStyle>
          <a:p>
            <a:r>
              <a:rPr lang="en-US" dirty="0"/>
              <a:t>[Section title]</a:t>
            </a:r>
            <a:endParaRPr lang="en-US" dirty="0"/>
          </a:p>
        </p:txBody>
      </p:sp>
      <p:sp>
        <p:nvSpPr>
          <p:cNvPr id="12" name="Text Placeholder 10"/>
          <p:cNvSpPr>
            <a:spLocks noGrp="1"/>
          </p:cNvSpPr>
          <p:nvPr>
            <p:ph type="body" sz="quarter" idx="11" hasCustomPrompt="1"/>
          </p:nvPr>
        </p:nvSpPr>
        <p:spPr>
          <a:xfrm>
            <a:off x="552450" y="3126921"/>
            <a:ext cx="10972800" cy="2981116"/>
          </a:xfrm>
        </p:spPr>
        <p:txBody>
          <a:bodyPr/>
          <a:lstStyle>
            <a:lvl1pPr>
              <a:defRPr/>
            </a:lvl1pPr>
          </a:lstStyle>
          <a:p>
            <a:pPr lvl="0"/>
            <a:r>
              <a:rPr lang="en-US" dirty="0"/>
              <a:t>[Objective]</a:t>
            </a:r>
            <a:endParaRPr lang="en-US" dirty="0"/>
          </a:p>
          <a:p>
            <a:pPr lvl="0"/>
            <a:r>
              <a:rPr lang="en-US" dirty="0"/>
              <a:t>[Objective]</a:t>
            </a:r>
            <a:endParaRPr lang="en-US" dirty="0"/>
          </a:p>
          <a:p>
            <a:pPr lvl="0"/>
            <a:r>
              <a:rPr lang="en-US" dirty="0"/>
              <a:t>[Objective]</a:t>
            </a:r>
            <a:endParaRPr lang="en-US" dirty="0"/>
          </a:p>
        </p:txBody>
      </p:sp>
      <p:sp>
        <p:nvSpPr>
          <p:cNvPr id="8" name="TextBox 7"/>
          <p:cNvSpPr txBox="1"/>
          <p:nvPr userDrawn="1"/>
        </p:nvSpPr>
        <p:spPr>
          <a:xfrm>
            <a:off x="554400" y="2610000"/>
            <a:ext cx="1962000" cy="507831"/>
          </a:xfrm>
          <a:prstGeom prst="rect">
            <a:avLst/>
          </a:prstGeom>
          <a:noFill/>
        </p:spPr>
        <p:txBody>
          <a:bodyPr wrap="square" rtlCol="0">
            <a:spAutoFit/>
          </a:bodyPr>
          <a:lstStyle/>
          <a:p>
            <a:r>
              <a:rPr lang="en-CA" sz="2700" b="1" dirty="0"/>
              <a:t>Objectives</a:t>
            </a:r>
            <a:endParaRPr lang="en-CA" sz="2700" b="1" dirty="0"/>
          </a:p>
        </p:txBody>
      </p:sp>
    </p:spTree>
  </p:cSld>
  <p:clrMapOvr>
    <a:masterClrMapping/>
  </p:clrMapOvr>
  <p:transition spd="slow">
    <p:wipe/>
  </p:transition>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6" Type="http://schemas.openxmlformats.org/officeDocument/2006/relationships/theme" Target="../theme/theme1.xml"/><Relationship Id="rId35" Type="http://schemas.openxmlformats.org/officeDocument/2006/relationships/image" Target="../media/image13.jpeg"/><Relationship Id="rId34" Type="http://schemas.openxmlformats.org/officeDocument/2006/relationships/slideLayout" Target="../slideLayouts/slideLayout34.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 Type="http://schemas.openxmlformats.org/officeDocument/2006/relationships/slideLayout" Target="../slideLayouts/slideLayout3.xml"/><Relationship Id="rId29" Type="http://schemas.openxmlformats.org/officeDocument/2006/relationships/slideLayout" Target="../slideLayouts/slideLayout29.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35"/>
          <a:stretch>
            <a:fillRect/>
          </a:stretch>
        </a:blipFill>
        <a:effectLst/>
      </p:bgPr>
    </p:bg>
    <p:spTree>
      <p:nvGrpSpPr>
        <p:cNvPr id="1" name=""/>
        <p:cNvGrpSpPr/>
        <p:nvPr/>
      </p:nvGrpSpPr>
      <p:grpSpPr>
        <a:xfrm>
          <a:off x="0" y="0"/>
          <a:ext cx="0" cy="0"/>
          <a:chOff x="0" y="0"/>
          <a:chExt cx="0" cy="0"/>
        </a:xfrm>
      </p:grpSpPr>
      <p:sp>
        <p:nvSpPr>
          <p:cNvPr id="8" name="Text Box 40"/>
          <p:cNvSpPr txBox="1">
            <a:spLocks noChangeArrowheads="1"/>
          </p:cNvSpPr>
          <p:nvPr/>
        </p:nvSpPr>
        <p:spPr bwMode="auto">
          <a:xfrm>
            <a:off x="11491718" y="6461638"/>
            <a:ext cx="387243" cy="261588"/>
          </a:xfrm>
          <a:prstGeom prst="rect">
            <a:avLst/>
          </a:prstGeom>
          <a:noFill/>
          <a:ln w="12700">
            <a:noFill/>
            <a:miter lim="800000"/>
          </a:ln>
          <a:effectLst/>
        </p:spPr>
        <p:txBody>
          <a:bodyPr wrap="none" lIns="121899" tIns="60949" rIns="121899" bIns="60949" anchor="ctr" anchorCtr="0">
            <a:spAutoFit/>
          </a:bodyPr>
          <a:lstStyle/>
          <a:p>
            <a:pPr algn="r" eaLnBrk="0" hangingPunct="0"/>
            <a:fld id="{283C04FB-A394-5443-BF22-752C5A00CCA1}" type="slidenum">
              <a:rPr lang="en-US" sz="900" smtClean="0">
                <a:solidFill>
                  <a:schemeClr val="bg1">
                    <a:lumMod val="65000"/>
                  </a:schemeClr>
                </a:solidFill>
                <a:latin typeface="+mj-lt"/>
              </a:rPr>
            </a:fld>
            <a:endParaRPr lang="en-US" sz="1200" dirty="0">
              <a:solidFill>
                <a:schemeClr val="bg1">
                  <a:lumMod val="65000"/>
                </a:schemeClr>
              </a:solidFill>
              <a:latin typeface="+mj-lt"/>
            </a:endParaRPr>
          </a:p>
        </p:txBody>
      </p:sp>
      <p:sp>
        <p:nvSpPr>
          <p:cNvPr id="2" name="Title Placeholder 1"/>
          <p:cNvSpPr>
            <a:spLocks noGrp="1"/>
          </p:cNvSpPr>
          <p:nvPr>
            <p:ph type="title"/>
          </p:nvPr>
        </p:nvSpPr>
        <p:spPr>
          <a:xfrm>
            <a:off x="609441" y="88150"/>
            <a:ext cx="10835325" cy="729997"/>
          </a:xfrm>
          <a:prstGeom prst="rect">
            <a:avLst/>
          </a:prstGeom>
        </p:spPr>
        <p:txBody>
          <a:bodyPr vert="horz" lIns="121899" tIns="60949" rIns="121899" bIns="60949" rtlCol="0" anchor="b" anchorCtr="0">
            <a:normAutofit/>
          </a:bodyPr>
          <a:lstStyle/>
          <a:p>
            <a:r>
              <a:rPr lang="en-US"/>
              <a:t>Click to edit Master title style</a:t>
            </a:r>
            <a:endParaRPr lang="en-US" dirty="0"/>
          </a:p>
        </p:txBody>
      </p:sp>
      <p:sp>
        <p:nvSpPr>
          <p:cNvPr id="3" name="Text Placeholder 2"/>
          <p:cNvSpPr>
            <a:spLocks noGrp="1"/>
          </p:cNvSpPr>
          <p:nvPr>
            <p:ph type="body" idx="1"/>
          </p:nvPr>
        </p:nvSpPr>
        <p:spPr>
          <a:xfrm>
            <a:off x="609443" y="975360"/>
            <a:ext cx="10835324" cy="5340095"/>
          </a:xfrm>
          <a:prstGeom prst="rect">
            <a:avLst/>
          </a:prstGeom>
        </p:spPr>
        <p:txBody>
          <a:bodyPr vert="horz" lIns="121899" tIns="60949" rIns="121899" bIns="60949"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cxnSp>
        <p:nvCxnSpPr>
          <p:cNvPr id="5" name="Straight Connector 4"/>
          <p:cNvCxnSpPr/>
          <p:nvPr/>
        </p:nvCxnSpPr>
        <p:spPr>
          <a:xfrm flipV="1">
            <a:off x="0" y="825500"/>
            <a:ext cx="12188825" cy="0"/>
          </a:xfrm>
          <a:prstGeom prst="line">
            <a:avLst/>
          </a:prstGeom>
          <a:ln w="47625">
            <a:solidFill>
              <a:schemeClr val="accent3"/>
            </a:solidFill>
          </a:ln>
          <a:effectLst/>
        </p:spPr>
        <p:style>
          <a:lnRef idx="2">
            <a:schemeClr val="accent1"/>
          </a:lnRef>
          <a:fillRef idx="0">
            <a:schemeClr val="accent1"/>
          </a:fillRef>
          <a:effectRef idx="1">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Lst>
  <p:transition spd="slow">
    <p:wipe/>
  </p:transition>
  <p:txStyles>
    <p:titleStyle>
      <a:lvl1pPr algn="l" defTabSz="914400" rtl="0" eaLnBrk="1" latinLnBrk="0" hangingPunct="1">
        <a:lnSpc>
          <a:spcPct val="94000"/>
        </a:lnSpc>
        <a:spcBef>
          <a:spcPct val="0"/>
        </a:spcBef>
        <a:buNone/>
        <a:defRPr lang="en-US" sz="3600" b="0" kern="1200" dirty="0">
          <a:solidFill>
            <a:schemeClr val="tx1"/>
          </a:solidFill>
          <a:latin typeface="+mj-lt"/>
          <a:ea typeface="+mj-ea"/>
          <a:cs typeface="+mj-cs"/>
        </a:defRPr>
      </a:lvl1pPr>
    </p:titleStyle>
    <p:bodyStyle>
      <a:lvl1pPr marL="234950" indent="-234950" algn="l" defTabSz="914400" rtl="0" eaLnBrk="1" latinLnBrk="0" hangingPunct="1">
        <a:lnSpc>
          <a:spcPct val="100000"/>
        </a:lnSpc>
        <a:spcBef>
          <a:spcPts val="900"/>
        </a:spcBef>
        <a:buClr>
          <a:schemeClr val="accent6"/>
        </a:buClr>
        <a:buFont typeface="Arial" panose="020B0604020202020204" pitchFamily="34" charset="0"/>
        <a:buChar char="•"/>
        <a:defRPr lang="en-US" sz="2200" kern="1200" dirty="0">
          <a:solidFill>
            <a:schemeClr val="tx1"/>
          </a:solidFill>
          <a:latin typeface="+mn-lt"/>
          <a:ea typeface="+mn-ea"/>
          <a:cs typeface="+mn-cs"/>
        </a:defRPr>
      </a:lvl1pPr>
      <a:lvl2pPr marL="615950" indent="-255905" algn="l" defTabSz="914400" rtl="0" eaLnBrk="1" latinLnBrk="0" hangingPunct="1">
        <a:lnSpc>
          <a:spcPct val="100000"/>
        </a:lnSpc>
        <a:spcBef>
          <a:spcPts val="400"/>
        </a:spcBef>
        <a:buClr>
          <a:schemeClr val="accent6"/>
        </a:buClr>
        <a:buFont typeface="Courier New" panose="02070309020205020404" pitchFamily="49" charset="0"/>
        <a:buChar char="o"/>
        <a:defRPr lang="en-US" sz="1800" kern="1200" dirty="0">
          <a:solidFill>
            <a:schemeClr val="tx1"/>
          </a:solidFill>
          <a:latin typeface="+mn-lt"/>
          <a:ea typeface="+mn-ea"/>
          <a:cs typeface="+mn-cs"/>
        </a:defRPr>
      </a:lvl2pPr>
      <a:lvl3pPr marL="984250" indent="-241300" algn="l" defTabSz="914400" rtl="0" eaLnBrk="1" latinLnBrk="0" hangingPunct="1">
        <a:lnSpc>
          <a:spcPct val="100000"/>
        </a:lnSpc>
        <a:spcBef>
          <a:spcPts val="400"/>
        </a:spcBef>
        <a:buClr>
          <a:schemeClr val="accent6"/>
        </a:buClr>
        <a:buFont typeface="Arial" panose="020B0604020202020204" pitchFamily="34" charset="0"/>
        <a:buChar char="•"/>
        <a:defRPr lang="en-US" sz="1600" kern="1200" dirty="0">
          <a:solidFill>
            <a:schemeClr val="tx1"/>
          </a:solidFill>
          <a:latin typeface="+mn-lt"/>
          <a:ea typeface="+mn-ea"/>
          <a:cs typeface="+mn-cs"/>
        </a:defRPr>
      </a:lvl3pPr>
      <a:lvl4pPr marL="814705" marR="0" indent="0" algn="l" defTabSz="685800" rtl="0" eaLnBrk="1" fontAlgn="base" latinLnBrk="0" hangingPunct="1">
        <a:lnSpc>
          <a:spcPct val="110000"/>
        </a:lnSpc>
        <a:spcBef>
          <a:spcPct val="20000"/>
        </a:spcBef>
        <a:spcAft>
          <a:spcPct val="0"/>
        </a:spcAft>
        <a:buClr>
          <a:srgbClr val="D81E05"/>
        </a:buClr>
        <a:buSzTx/>
        <a:buFont typeface="Lucida Grande"/>
        <a:buNone/>
        <a:defRPr lang="en-US" sz="1400" kern="1200" dirty="0">
          <a:solidFill>
            <a:schemeClr val="tx1"/>
          </a:solidFill>
          <a:latin typeface="Courier New" panose="02070309020205020404" pitchFamily="49" charset="0"/>
          <a:ea typeface="+mn-ea"/>
          <a:cs typeface="Courier New" panose="02070309020205020404" pitchFamily="49" charset="0"/>
        </a:defRPr>
      </a:lvl4pPr>
      <a:lvl5pPr marL="814705" marR="0" indent="0" algn="l" defTabSz="685800" rtl="0" eaLnBrk="1" fontAlgn="base" latinLnBrk="0" hangingPunct="1">
        <a:lnSpc>
          <a:spcPct val="110000"/>
        </a:lnSpc>
        <a:spcBef>
          <a:spcPct val="20000"/>
        </a:spcBef>
        <a:spcAft>
          <a:spcPct val="0"/>
        </a:spcAft>
        <a:buClr>
          <a:srgbClr val="D81E05"/>
        </a:buClr>
        <a:buSzTx/>
        <a:buFont typeface="Arial" panose="020B0604020202020204"/>
        <a:buNone/>
        <a:defRPr lang="en-US" sz="1200" i="1" kern="1200" dirty="0">
          <a:solidFill>
            <a:schemeClr val="bg1">
              <a:lumMod val="50000"/>
            </a:schemeClr>
          </a:solidFill>
          <a:latin typeface="+mn-lt"/>
          <a:ea typeface="+mn-ea"/>
          <a:cs typeface="+mn-cs"/>
        </a:defRPr>
      </a:lvl5pPr>
      <a:lvl6pPr marL="25139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1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3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5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165" algn="l" defTabSz="914400" rtl="0" eaLnBrk="1" latinLnBrk="0" hangingPunct="1">
        <a:defRPr sz="1800" kern="1200">
          <a:solidFill>
            <a:schemeClr val="tx1"/>
          </a:solidFill>
          <a:latin typeface="+mn-lt"/>
          <a:ea typeface="+mn-ea"/>
          <a:cs typeface="+mn-cs"/>
        </a:defRPr>
      </a:lvl5pPr>
      <a:lvl6pPr marL="2285365" algn="l" defTabSz="914400" rtl="0" eaLnBrk="1" latinLnBrk="0" hangingPunct="1">
        <a:defRPr sz="1800" kern="1200">
          <a:solidFill>
            <a:schemeClr val="tx1"/>
          </a:solidFill>
          <a:latin typeface="+mn-lt"/>
          <a:ea typeface="+mn-ea"/>
          <a:cs typeface="+mn-cs"/>
        </a:defRPr>
      </a:lvl6pPr>
      <a:lvl7pPr marL="2742565" algn="l" defTabSz="914400" rtl="0" eaLnBrk="1" latinLnBrk="0" hangingPunct="1">
        <a:defRPr sz="1800" kern="1200">
          <a:solidFill>
            <a:schemeClr val="tx1"/>
          </a:solidFill>
          <a:latin typeface="+mn-lt"/>
          <a:ea typeface="+mn-ea"/>
          <a:cs typeface="+mn-cs"/>
        </a:defRPr>
      </a:lvl7pPr>
      <a:lvl8pPr marL="3199765" algn="l" defTabSz="914400" rtl="0" eaLnBrk="1" latinLnBrk="0" hangingPunct="1">
        <a:defRPr sz="1800" kern="1200">
          <a:solidFill>
            <a:schemeClr val="tx1"/>
          </a:solidFill>
          <a:latin typeface="+mn-lt"/>
          <a:ea typeface="+mn-ea"/>
          <a:cs typeface="+mn-cs"/>
        </a:defRPr>
      </a:lvl8pPr>
      <a:lvl9pPr marL="3656965"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6" Type="http://schemas.openxmlformats.org/officeDocument/2006/relationships/notesSlide" Target="../notesSlides/notesSlide10.xml"/><Relationship Id="rId5" Type="http://schemas.openxmlformats.org/officeDocument/2006/relationships/slideLayout" Target="../slideLayouts/slideLayout11.xml"/><Relationship Id="rId4" Type="http://schemas.openxmlformats.org/officeDocument/2006/relationships/tags" Target="../tags/tag10.xml"/><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image" Target="../media/image19.png"/></Relationships>
</file>

<file path=ppt/slides/_rels/slide11.xml.rels><?xml version="1.0" encoding="UTF-8" standalone="yes"?>
<Relationships xmlns="http://schemas.openxmlformats.org/package/2006/relationships"><Relationship Id="rId6" Type="http://schemas.openxmlformats.org/officeDocument/2006/relationships/notesSlide" Target="../notesSlides/notesSlide11.xml"/><Relationship Id="rId5" Type="http://schemas.openxmlformats.org/officeDocument/2006/relationships/slideLayout" Target="../slideLayouts/slideLayout11.xml"/><Relationship Id="rId4" Type="http://schemas.openxmlformats.org/officeDocument/2006/relationships/tags" Target="../tags/tag11.xml"/><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image" Target="../media/image22.png"/></Relationships>
</file>

<file path=ppt/slides/_rels/slide12.xml.rels><?xml version="1.0" encoding="UTF-8" standalone="yes"?>
<Relationships xmlns="http://schemas.openxmlformats.org/package/2006/relationships"><Relationship Id="rId9" Type="http://schemas.openxmlformats.org/officeDocument/2006/relationships/notesSlide" Target="../notesSlides/notesSlide12.xml"/><Relationship Id="rId8" Type="http://schemas.openxmlformats.org/officeDocument/2006/relationships/slideLayout" Target="../slideLayouts/slideLayout27.xml"/><Relationship Id="rId7" Type="http://schemas.openxmlformats.org/officeDocument/2006/relationships/tags" Target="../tags/tag12.xml"/><Relationship Id="rId6" Type="http://schemas.openxmlformats.org/officeDocument/2006/relationships/image" Target="../media/image16.png"/><Relationship Id="rId5" Type="http://schemas.microsoft.com/office/2007/relationships/diagramDrawing" Target="../diagrams/drawing3.xml"/><Relationship Id="rId4" Type="http://schemas.openxmlformats.org/officeDocument/2006/relationships/diagramColors" Target="../diagrams/colors3.xml"/><Relationship Id="rId3" Type="http://schemas.openxmlformats.org/officeDocument/2006/relationships/diagramQuickStyle" Target="../diagrams/quickStyle3.xml"/><Relationship Id="rId2" Type="http://schemas.openxmlformats.org/officeDocument/2006/relationships/diagramLayout" Target="../diagrams/layout3.xml"/><Relationship Id="rId1" Type="http://schemas.openxmlformats.org/officeDocument/2006/relationships/diagramData" Target="../diagrams/data3.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8.xml"/><Relationship Id="rId1" Type="http://schemas.openxmlformats.org/officeDocument/2006/relationships/tags" Target="../tags/tag13.xml"/></Relationships>
</file>

<file path=ppt/slides/_rels/slide14.xml.rels><?xml version="1.0" encoding="UTF-8" standalone="yes"?>
<Relationships xmlns="http://schemas.openxmlformats.org/package/2006/relationships"><Relationship Id="rId7" Type="http://schemas.openxmlformats.org/officeDocument/2006/relationships/notesSlide" Target="../notesSlides/notesSlide14.xml"/><Relationship Id="rId6" Type="http://schemas.openxmlformats.org/officeDocument/2006/relationships/slideLayout" Target="../slideLayouts/slideLayout10.xml"/><Relationship Id="rId5" Type="http://schemas.openxmlformats.org/officeDocument/2006/relationships/tags" Target="../tags/tag14.xml"/><Relationship Id="rId4" Type="http://schemas.openxmlformats.org/officeDocument/2006/relationships/image" Target="../media/image28.png"/><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1.xml"/><Relationship Id="rId1" Type="http://schemas.openxmlformats.org/officeDocument/2006/relationships/tags" Target="../tags/tag15.xml"/></Relationships>
</file>

<file path=ppt/slides/_rels/slide16.xml.rels><?xml version="1.0" encoding="UTF-8" standalone="yes"?>
<Relationships xmlns="http://schemas.openxmlformats.org/package/2006/relationships"><Relationship Id="rId5" Type="http://schemas.openxmlformats.org/officeDocument/2006/relationships/notesSlide" Target="../notesSlides/notesSlide16.xml"/><Relationship Id="rId4" Type="http://schemas.openxmlformats.org/officeDocument/2006/relationships/slideLayout" Target="../slideLayouts/slideLayout11.xml"/><Relationship Id="rId3" Type="http://schemas.openxmlformats.org/officeDocument/2006/relationships/tags" Target="../tags/tag16.xml"/><Relationship Id="rId2" Type="http://schemas.openxmlformats.org/officeDocument/2006/relationships/image" Target="../media/image30.png"/><Relationship Id="rId1" Type="http://schemas.openxmlformats.org/officeDocument/2006/relationships/image" Target="../media/image29.png"/></Relationships>
</file>

<file path=ppt/slides/_rels/slide17.xml.rels><?xml version="1.0" encoding="UTF-8" standalone="yes"?>
<Relationships xmlns="http://schemas.openxmlformats.org/package/2006/relationships"><Relationship Id="rId6" Type="http://schemas.openxmlformats.org/officeDocument/2006/relationships/notesSlide" Target="../notesSlides/notesSlide17.xml"/><Relationship Id="rId5" Type="http://schemas.openxmlformats.org/officeDocument/2006/relationships/slideLayout" Target="../slideLayouts/slideLayout10.xml"/><Relationship Id="rId4" Type="http://schemas.openxmlformats.org/officeDocument/2006/relationships/tags" Target="../tags/tag17.xml"/><Relationship Id="rId3" Type="http://schemas.openxmlformats.org/officeDocument/2006/relationships/image" Target="../media/image32.png"/><Relationship Id="rId2" Type="http://schemas.openxmlformats.org/officeDocument/2006/relationships/image" Target="../media/image21.png"/><Relationship Id="rId1" Type="http://schemas.openxmlformats.org/officeDocument/2006/relationships/image" Target="../media/image31.png"/></Relationships>
</file>

<file path=ppt/slides/_rels/slide18.xml.rels><?xml version="1.0" encoding="UTF-8" standalone="yes"?>
<Relationships xmlns="http://schemas.openxmlformats.org/package/2006/relationships"><Relationship Id="rId5" Type="http://schemas.openxmlformats.org/officeDocument/2006/relationships/notesSlide" Target="../notesSlides/notesSlide18.xml"/><Relationship Id="rId4" Type="http://schemas.openxmlformats.org/officeDocument/2006/relationships/slideLayout" Target="../slideLayouts/slideLayout10.xml"/><Relationship Id="rId3" Type="http://schemas.openxmlformats.org/officeDocument/2006/relationships/tags" Target="../tags/tag18.xml"/><Relationship Id="rId2" Type="http://schemas.openxmlformats.org/officeDocument/2006/relationships/image" Target="../media/image21.png"/><Relationship Id="rId1" Type="http://schemas.openxmlformats.org/officeDocument/2006/relationships/image" Target="../media/image31.png"/></Relationships>
</file>

<file path=ppt/slides/_rels/slide19.xml.rels><?xml version="1.0" encoding="UTF-8" standalone="yes"?>
<Relationships xmlns="http://schemas.openxmlformats.org/package/2006/relationships"><Relationship Id="rId7" Type="http://schemas.openxmlformats.org/officeDocument/2006/relationships/notesSlide" Target="../notesSlides/notesSlide19.xml"/><Relationship Id="rId6" Type="http://schemas.openxmlformats.org/officeDocument/2006/relationships/slideLayout" Target="../slideLayouts/slideLayout10.xml"/><Relationship Id="rId5" Type="http://schemas.openxmlformats.org/officeDocument/2006/relationships/tags" Target="../tags/tag19.xml"/><Relationship Id="rId4" Type="http://schemas.openxmlformats.org/officeDocument/2006/relationships/image" Target="../media/image31.png"/><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image" Target="../media/image33.png"/></Relationships>
</file>

<file path=ppt/slides/_rels/slide2.xml.rels><?xml version="1.0" encoding="UTF-8" standalone="yes"?>
<Relationships xmlns="http://schemas.openxmlformats.org/package/2006/relationships"><Relationship Id="rId8" Type="http://schemas.openxmlformats.org/officeDocument/2006/relationships/notesSlide" Target="../notesSlides/notesSlide2.xml"/><Relationship Id="rId7" Type="http://schemas.openxmlformats.org/officeDocument/2006/relationships/slideLayout" Target="../slideLayouts/slideLayout5.xml"/><Relationship Id="rId6" Type="http://schemas.openxmlformats.org/officeDocument/2006/relationships/tags" Target="../tags/tag2.xml"/><Relationship Id="rId5" Type="http://schemas.microsoft.com/office/2007/relationships/diagramDrawing" Target="../diagrams/drawing1.xml"/><Relationship Id="rId4" Type="http://schemas.openxmlformats.org/officeDocument/2006/relationships/diagramColors" Target="../diagrams/colors1.xml"/><Relationship Id="rId3" Type="http://schemas.openxmlformats.org/officeDocument/2006/relationships/diagramQuickStyle" Target="../diagrams/quickStyle1.xml"/><Relationship Id="rId2" Type="http://schemas.openxmlformats.org/officeDocument/2006/relationships/diagramLayout" Target="../diagrams/layout1.xml"/><Relationship Id="rId1" Type="http://schemas.openxmlformats.org/officeDocument/2006/relationships/diagramData" Target="../diagrams/data1.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1.xml"/><Relationship Id="rId1" Type="http://schemas.openxmlformats.org/officeDocument/2006/relationships/tags" Target="../tags/tag20.xml"/></Relationships>
</file>

<file path=ppt/slides/_rels/slide21.xml.rels><?xml version="1.0" encoding="UTF-8" standalone="yes"?>
<Relationships xmlns="http://schemas.openxmlformats.org/package/2006/relationships"><Relationship Id="rId6" Type="http://schemas.openxmlformats.org/officeDocument/2006/relationships/notesSlide" Target="../notesSlides/notesSlide21.xml"/><Relationship Id="rId5" Type="http://schemas.openxmlformats.org/officeDocument/2006/relationships/slideLayout" Target="../slideLayouts/slideLayout12.xml"/><Relationship Id="rId4" Type="http://schemas.openxmlformats.org/officeDocument/2006/relationships/tags" Target="../tags/tag21.xml"/><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image" Target="../media/image36.png"/></Relationships>
</file>

<file path=ppt/slides/_rels/slide22.xml.rels><?xml version="1.0" encoding="UTF-8" standalone="yes"?>
<Relationships xmlns="http://schemas.openxmlformats.org/package/2006/relationships"><Relationship Id="rId4" Type="http://schemas.openxmlformats.org/officeDocument/2006/relationships/notesSlide" Target="../notesSlides/notesSlide22.xml"/><Relationship Id="rId3" Type="http://schemas.openxmlformats.org/officeDocument/2006/relationships/slideLayout" Target="../slideLayouts/slideLayout12.xml"/><Relationship Id="rId2" Type="http://schemas.openxmlformats.org/officeDocument/2006/relationships/tags" Target="../tags/tag22.xml"/><Relationship Id="rId1" Type="http://schemas.openxmlformats.org/officeDocument/2006/relationships/image" Target="../media/image39.png"/></Relationships>
</file>

<file path=ppt/slides/_rels/slide23.xml.rels><?xml version="1.0" encoding="UTF-8" standalone="yes"?>
<Relationships xmlns="http://schemas.openxmlformats.org/package/2006/relationships"><Relationship Id="rId4" Type="http://schemas.openxmlformats.org/officeDocument/2006/relationships/notesSlide" Target="../notesSlides/notesSlide23.xml"/><Relationship Id="rId3" Type="http://schemas.openxmlformats.org/officeDocument/2006/relationships/slideLayout" Target="../slideLayouts/slideLayout12.xml"/><Relationship Id="rId2" Type="http://schemas.openxmlformats.org/officeDocument/2006/relationships/tags" Target="../tags/tag23.xml"/><Relationship Id="rId1" Type="http://schemas.openxmlformats.org/officeDocument/2006/relationships/image" Target="../media/image40.png"/></Relationships>
</file>

<file path=ppt/slides/_rels/slide24.xml.rels><?xml version="1.0" encoding="UTF-8" standalone="yes"?>
<Relationships xmlns="http://schemas.openxmlformats.org/package/2006/relationships"><Relationship Id="rId5" Type="http://schemas.openxmlformats.org/officeDocument/2006/relationships/notesSlide" Target="../notesSlides/notesSlide24.xml"/><Relationship Id="rId4" Type="http://schemas.openxmlformats.org/officeDocument/2006/relationships/slideLayout" Target="../slideLayouts/slideLayout14.xml"/><Relationship Id="rId3" Type="http://schemas.openxmlformats.org/officeDocument/2006/relationships/tags" Target="../tags/tag24.xml"/><Relationship Id="rId2" Type="http://schemas.openxmlformats.org/officeDocument/2006/relationships/image" Target="../media/image42.png"/><Relationship Id="rId1" Type="http://schemas.openxmlformats.org/officeDocument/2006/relationships/image" Target="../media/image41.png"/></Relationships>
</file>

<file path=ppt/slides/_rels/slide25.xml.rels><?xml version="1.0" encoding="UTF-8" standalone="yes"?>
<Relationships xmlns="http://schemas.openxmlformats.org/package/2006/relationships"><Relationship Id="rId9" Type="http://schemas.openxmlformats.org/officeDocument/2006/relationships/notesSlide" Target="../notesSlides/notesSlide25.xml"/><Relationship Id="rId8" Type="http://schemas.openxmlformats.org/officeDocument/2006/relationships/slideLayout" Target="../slideLayouts/slideLayout27.xml"/><Relationship Id="rId7" Type="http://schemas.openxmlformats.org/officeDocument/2006/relationships/tags" Target="../tags/tag25.xml"/><Relationship Id="rId6" Type="http://schemas.openxmlformats.org/officeDocument/2006/relationships/image" Target="../media/image16.png"/><Relationship Id="rId5" Type="http://schemas.microsoft.com/office/2007/relationships/diagramDrawing" Target="../diagrams/drawing4.xml"/><Relationship Id="rId4" Type="http://schemas.openxmlformats.org/officeDocument/2006/relationships/diagramColors" Target="../diagrams/colors4.xml"/><Relationship Id="rId3" Type="http://schemas.openxmlformats.org/officeDocument/2006/relationships/diagramQuickStyle" Target="../diagrams/quickStyle4.xml"/><Relationship Id="rId2" Type="http://schemas.openxmlformats.org/officeDocument/2006/relationships/diagramLayout" Target="../diagrams/layout4.xml"/><Relationship Id="rId1" Type="http://schemas.openxmlformats.org/officeDocument/2006/relationships/diagramData" Target="../diagrams/data4.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8.xml"/><Relationship Id="rId1" Type="http://schemas.openxmlformats.org/officeDocument/2006/relationships/tags" Target="../tags/tag26.xml"/></Relationships>
</file>

<file path=ppt/slides/_rels/slide27.xml.rels><?xml version="1.0" encoding="UTF-8" standalone="yes"?>
<Relationships xmlns="http://schemas.openxmlformats.org/package/2006/relationships"><Relationship Id="rId5" Type="http://schemas.openxmlformats.org/officeDocument/2006/relationships/notesSlide" Target="../notesSlides/notesSlide27.xml"/><Relationship Id="rId4" Type="http://schemas.openxmlformats.org/officeDocument/2006/relationships/slideLayout" Target="../slideLayouts/slideLayout12.xml"/><Relationship Id="rId3" Type="http://schemas.openxmlformats.org/officeDocument/2006/relationships/tags" Target="../tags/tag27.xml"/><Relationship Id="rId2" Type="http://schemas.openxmlformats.org/officeDocument/2006/relationships/image" Target="../media/image44.png"/><Relationship Id="rId1" Type="http://schemas.openxmlformats.org/officeDocument/2006/relationships/image" Target="../media/image43.png"/></Relationships>
</file>

<file path=ppt/slides/_rels/slide28.xml.rels><?xml version="1.0" encoding="UTF-8" standalone="yes"?>
<Relationships xmlns="http://schemas.openxmlformats.org/package/2006/relationships"><Relationship Id="rId5" Type="http://schemas.openxmlformats.org/officeDocument/2006/relationships/notesSlide" Target="../notesSlides/notesSlide28.xml"/><Relationship Id="rId4" Type="http://schemas.openxmlformats.org/officeDocument/2006/relationships/slideLayout" Target="../slideLayouts/slideLayout12.xml"/><Relationship Id="rId3" Type="http://schemas.openxmlformats.org/officeDocument/2006/relationships/tags" Target="../tags/tag28.xml"/><Relationship Id="rId2" Type="http://schemas.openxmlformats.org/officeDocument/2006/relationships/image" Target="../media/image46.png"/><Relationship Id="rId1" Type="http://schemas.openxmlformats.org/officeDocument/2006/relationships/image" Target="../media/image45.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11.xml"/><Relationship Id="rId1" Type="http://schemas.openxmlformats.org/officeDocument/2006/relationships/tags" Target="../tags/tag29.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8.xml"/><Relationship Id="rId1" Type="http://schemas.openxmlformats.org/officeDocument/2006/relationships/tags" Target="../tags/tag3.xml"/></Relationships>
</file>

<file path=ppt/slides/_rels/slide30.xml.rels><?xml version="1.0" encoding="UTF-8" standalone="yes"?>
<Relationships xmlns="http://schemas.openxmlformats.org/package/2006/relationships"><Relationship Id="rId5" Type="http://schemas.openxmlformats.org/officeDocument/2006/relationships/notesSlide" Target="../notesSlides/notesSlide30.xml"/><Relationship Id="rId4" Type="http://schemas.openxmlformats.org/officeDocument/2006/relationships/slideLayout" Target="../slideLayouts/slideLayout11.xml"/><Relationship Id="rId3" Type="http://schemas.openxmlformats.org/officeDocument/2006/relationships/tags" Target="../tags/tag30.xml"/><Relationship Id="rId2" Type="http://schemas.openxmlformats.org/officeDocument/2006/relationships/image" Target="../media/image48.png"/><Relationship Id="rId1" Type="http://schemas.openxmlformats.org/officeDocument/2006/relationships/image" Target="../media/image47.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11.xml"/><Relationship Id="rId1" Type="http://schemas.openxmlformats.org/officeDocument/2006/relationships/tags" Target="../tags/tag31.xml"/></Relationships>
</file>

<file path=ppt/slides/_rels/slide32.xml.rels><?xml version="1.0" encoding="UTF-8" standalone="yes"?>
<Relationships xmlns="http://schemas.openxmlformats.org/package/2006/relationships"><Relationship Id="rId9" Type="http://schemas.openxmlformats.org/officeDocument/2006/relationships/notesSlide" Target="../notesSlides/notesSlide32.xml"/><Relationship Id="rId8" Type="http://schemas.openxmlformats.org/officeDocument/2006/relationships/slideLayout" Target="../slideLayouts/slideLayout27.xml"/><Relationship Id="rId7" Type="http://schemas.openxmlformats.org/officeDocument/2006/relationships/tags" Target="../tags/tag32.xml"/><Relationship Id="rId6" Type="http://schemas.openxmlformats.org/officeDocument/2006/relationships/image" Target="../media/image16.png"/><Relationship Id="rId5" Type="http://schemas.microsoft.com/office/2007/relationships/diagramDrawing" Target="../diagrams/drawing5.xml"/><Relationship Id="rId4" Type="http://schemas.openxmlformats.org/officeDocument/2006/relationships/diagramColors" Target="../diagrams/colors5.xml"/><Relationship Id="rId3" Type="http://schemas.openxmlformats.org/officeDocument/2006/relationships/diagramQuickStyle" Target="../diagrams/quickStyle5.xml"/><Relationship Id="rId2" Type="http://schemas.openxmlformats.org/officeDocument/2006/relationships/diagramLayout" Target="../diagrams/layout5.xml"/><Relationship Id="rId1" Type="http://schemas.openxmlformats.org/officeDocument/2006/relationships/diagramData" Target="../diagrams/data5.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8.xml"/><Relationship Id="rId1" Type="http://schemas.openxmlformats.org/officeDocument/2006/relationships/tags" Target="../tags/tag33.xml"/></Relationships>
</file>

<file path=ppt/slides/_rels/slide34.xml.rels><?xml version="1.0" encoding="UTF-8" standalone="yes"?>
<Relationships xmlns="http://schemas.openxmlformats.org/package/2006/relationships"><Relationship Id="rId6" Type="http://schemas.openxmlformats.org/officeDocument/2006/relationships/notesSlide" Target="../notesSlides/notesSlide34.xml"/><Relationship Id="rId5" Type="http://schemas.openxmlformats.org/officeDocument/2006/relationships/slideLayout" Target="../slideLayouts/slideLayout11.xml"/><Relationship Id="rId4" Type="http://schemas.openxmlformats.org/officeDocument/2006/relationships/tags" Target="../tags/tag34.xml"/><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image" Target="../media/image49.png"/></Relationships>
</file>

<file path=ppt/slides/_rels/slide35.xml.rels><?xml version="1.0" encoding="UTF-8" standalone="yes"?>
<Relationships xmlns="http://schemas.openxmlformats.org/package/2006/relationships"><Relationship Id="rId5" Type="http://schemas.openxmlformats.org/officeDocument/2006/relationships/notesSlide" Target="../notesSlides/notesSlide35.xml"/><Relationship Id="rId4" Type="http://schemas.openxmlformats.org/officeDocument/2006/relationships/slideLayout" Target="../slideLayouts/slideLayout11.xml"/><Relationship Id="rId3" Type="http://schemas.openxmlformats.org/officeDocument/2006/relationships/tags" Target="../tags/tag35.xml"/><Relationship Id="rId2" Type="http://schemas.openxmlformats.org/officeDocument/2006/relationships/image" Target="../media/image53.png"/><Relationship Id="rId1" Type="http://schemas.openxmlformats.org/officeDocument/2006/relationships/image" Target="../media/image52.png"/></Relationships>
</file>

<file path=ppt/slides/_rels/slide36.xml.rels><?xml version="1.0" encoding="UTF-8" standalone="yes"?>
<Relationships xmlns="http://schemas.openxmlformats.org/package/2006/relationships"><Relationship Id="rId5" Type="http://schemas.openxmlformats.org/officeDocument/2006/relationships/notesSlide" Target="../notesSlides/notesSlide36.xml"/><Relationship Id="rId4" Type="http://schemas.openxmlformats.org/officeDocument/2006/relationships/slideLayout" Target="../slideLayouts/slideLayout12.xml"/><Relationship Id="rId3" Type="http://schemas.openxmlformats.org/officeDocument/2006/relationships/tags" Target="../tags/tag36.xml"/><Relationship Id="rId2" Type="http://schemas.openxmlformats.org/officeDocument/2006/relationships/image" Target="../media/image55.png"/><Relationship Id="rId1" Type="http://schemas.openxmlformats.org/officeDocument/2006/relationships/image" Target="../media/image54.png"/></Relationships>
</file>

<file path=ppt/slides/_rels/slide37.xml.rels><?xml version="1.0" encoding="UTF-8" standalone="yes"?>
<Relationships xmlns="http://schemas.openxmlformats.org/package/2006/relationships"><Relationship Id="rId4" Type="http://schemas.openxmlformats.org/officeDocument/2006/relationships/notesSlide" Target="../notesSlides/notesSlide37.xml"/><Relationship Id="rId3" Type="http://schemas.openxmlformats.org/officeDocument/2006/relationships/slideLayout" Target="../slideLayouts/slideLayout11.xml"/><Relationship Id="rId2" Type="http://schemas.openxmlformats.org/officeDocument/2006/relationships/tags" Target="../tags/tag37.xml"/><Relationship Id="rId1" Type="http://schemas.openxmlformats.org/officeDocument/2006/relationships/image" Target="../media/image56.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11.xml"/><Relationship Id="rId1" Type="http://schemas.openxmlformats.org/officeDocument/2006/relationships/tags" Target="../tags/tag38.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1.xml"/><Relationship Id="rId1" Type="http://schemas.openxmlformats.org/officeDocument/2006/relationships/tags" Target="../tags/tag4.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0.xml"/><Relationship Id="rId1" Type="http://schemas.openxmlformats.org/officeDocument/2006/relationships/tags" Target="../tags/tag5.xml"/></Relationships>
</file>

<file path=ppt/slides/_rels/slide6.xml.rels><?xml version="1.0" encoding="UTF-8" standalone="yes"?>
<Relationships xmlns="http://schemas.openxmlformats.org/package/2006/relationships"><Relationship Id="rId5" Type="http://schemas.openxmlformats.org/officeDocument/2006/relationships/notesSlide" Target="../notesSlides/notesSlide6.xml"/><Relationship Id="rId4" Type="http://schemas.openxmlformats.org/officeDocument/2006/relationships/slideLayout" Target="../slideLayouts/slideLayout18.xml"/><Relationship Id="rId3" Type="http://schemas.openxmlformats.org/officeDocument/2006/relationships/tags" Target="../tags/tag6.xml"/><Relationship Id="rId2" Type="http://schemas.openxmlformats.org/officeDocument/2006/relationships/image" Target="../media/image15.png"/><Relationship Id="rId1" Type="http://schemas.openxmlformats.org/officeDocument/2006/relationships/image" Target="../media/image14.png"/></Relationships>
</file>

<file path=ppt/slides/_rels/slide7.xml.rels><?xml version="1.0" encoding="UTF-8" standalone="yes"?>
<Relationships xmlns="http://schemas.openxmlformats.org/package/2006/relationships"><Relationship Id="rId9" Type="http://schemas.openxmlformats.org/officeDocument/2006/relationships/notesSlide" Target="../notesSlides/notesSlide7.xml"/><Relationship Id="rId8" Type="http://schemas.openxmlformats.org/officeDocument/2006/relationships/slideLayout" Target="../slideLayouts/slideLayout27.xml"/><Relationship Id="rId7" Type="http://schemas.openxmlformats.org/officeDocument/2006/relationships/tags" Target="../tags/tag7.xml"/><Relationship Id="rId6" Type="http://schemas.openxmlformats.org/officeDocument/2006/relationships/image" Target="../media/image16.png"/><Relationship Id="rId5" Type="http://schemas.microsoft.com/office/2007/relationships/diagramDrawing" Target="../diagrams/drawing2.xml"/><Relationship Id="rId4" Type="http://schemas.openxmlformats.org/officeDocument/2006/relationships/diagramColors" Target="../diagrams/colors2.xml"/><Relationship Id="rId3" Type="http://schemas.openxmlformats.org/officeDocument/2006/relationships/diagramQuickStyle" Target="../diagrams/quickStyle2.xml"/><Relationship Id="rId2" Type="http://schemas.openxmlformats.org/officeDocument/2006/relationships/diagramLayout" Target="../diagrams/layout2.xml"/><Relationship Id="rId1" Type="http://schemas.openxmlformats.org/officeDocument/2006/relationships/diagramData" Target="../diagrams/data2.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8.xml"/><Relationship Id="rId1" Type="http://schemas.openxmlformats.org/officeDocument/2006/relationships/tags" Target="../tags/tag8.xml"/></Relationships>
</file>

<file path=ppt/slides/_rels/slide9.xml.rels><?xml version="1.0" encoding="UTF-8" standalone="yes"?>
<Relationships xmlns="http://schemas.openxmlformats.org/package/2006/relationships"><Relationship Id="rId5" Type="http://schemas.openxmlformats.org/officeDocument/2006/relationships/notesSlide" Target="../notesSlides/notesSlide9.xml"/><Relationship Id="rId4" Type="http://schemas.openxmlformats.org/officeDocument/2006/relationships/slideLayout" Target="../slideLayouts/slideLayout12.xml"/><Relationship Id="rId3" Type="http://schemas.openxmlformats.org/officeDocument/2006/relationships/tags" Target="../tags/tag9.xml"/><Relationship Id="rId2" Type="http://schemas.openxmlformats.org/officeDocument/2006/relationships/image" Target="../media/image18.emf"/><Relationship Id="rId1"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CA" dirty="0"/>
              <a:t>FortiGate Security</a:t>
            </a:r>
            <a:endParaRPr lang="en-CA" dirty="0"/>
          </a:p>
        </p:txBody>
      </p:sp>
      <p:sp>
        <p:nvSpPr>
          <p:cNvPr id="5" name="Subtitle 4"/>
          <p:cNvSpPr>
            <a:spLocks noGrp="1"/>
          </p:cNvSpPr>
          <p:nvPr>
            <p:ph type="subTitle" idx="1"/>
          </p:nvPr>
        </p:nvSpPr>
        <p:spPr/>
        <p:txBody>
          <a:bodyPr/>
          <a:lstStyle/>
          <a:p>
            <a:r>
              <a:rPr lang="en-CA" dirty="0"/>
              <a:t>Introduction to FortiGate and the Security Fabric</a:t>
            </a:r>
            <a:endParaRPr lang="en-CA" dirty="0"/>
          </a:p>
        </p:txBody>
      </p:sp>
      <p:sp>
        <p:nvSpPr>
          <p:cNvPr id="6" name="Text Placeholder 5"/>
          <p:cNvSpPr>
            <a:spLocks noGrp="1"/>
          </p:cNvSpPr>
          <p:nvPr>
            <p:ph type="body" sz="quarter" idx="10"/>
          </p:nvPr>
        </p:nvSpPr>
        <p:spPr/>
        <p:txBody>
          <a:bodyPr>
            <a:normAutofit fontScale="92500" lnSpcReduction="20000"/>
          </a:bodyPr>
          <a:lstStyle/>
          <a:p>
            <a:r>
              <a:rPr lang="en-CA" err="1"/>
              <a:t>FortiOS</a:t>
            </a:r>
            <a:r>
              <a:rPr lang="en-CA"/>
              <a:t> 6.0.0</a:t>
            </a:r>
            <a:endParaRPr lang="en-CA" dirty="0"/>
          </a:p>
        </p:txBody>
      </p:sp>
    </p:spTree>
    <p:custDataLst>
      <p:tags r:id="rId1"/>
    </p:custDataLst>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Oval 3"/>
          <p:cNvSpPr>
            <a:spLocks noChangeArrowheads="1"/>
          </p:cNvSpPr>
          <p:nvPr/>
        </p:nvSpPr>
        <p:spPr bwMode="auto">
          <a:xfrm>
            <a:off x="4348617" y="4094163"/>
            <a:ext cx="2483792" cy="914400"/>
          </a:xfrm>
          <a:prstGeom prst="ellipse">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1899" tIns="60949" rIns="121899" bIns="60949"/>
          <a:lstStyle/>
          <a:p>
            <a:endParaRPr lang="en-CA" dirty="0"/>
          </a:p>
        </p:txBody>
      </p:sp>
      <p:sp>
        <p:nvSpPr>
          <p:cNvPr id="13316" name="Oval 5"/>
          <p:cNvSpPr>
            <a:spLocks noChangeArrowheads="1"/>
          </p:cNvSpPr>
          <p:nvPr/>
        </p:nvSpPr>
        <p:spPr bwMode="auto">
          <a:xfrm>
            <a:off x="8567094" y="146051"/>
            <a:ext cx="944317" cy="550863"/>
          </a:xfrm>
          <a:prstGeom prst="ellipse">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1899" tIns="60949" rIns="121899" bIns="60949"/>
          <a:lstStyle/>
          <a:p>
            <a:endParaRPr lang="en-CA" dirty="0"/>
          </a:p>
        </p:txBody>
      </p:sp>
      <p:sp>
        <p:nvSpPr>
          <p:cNvPr id="7" name="Rectangle 3"/>
          <p:cNvSpPr txBox="1">
            <a:spLocks noChangeArrowheads="1"/>
          </p:cNvSpPr>
          <p:nvPr/>
        </p:nvSpPr>
        <p:spPr>
          <a:xfrm>
            <a:off x="1980684" y="1270801"/>
            <a:ext cx="7759267" cy="4313239"/>
          </a:xfrm>
          <a:prstGeom prst="rect">
            <a:avLst/>
          </a:prstGeom>
        </p:spPr>
        <p:txBody>
          <a:bodyPr lIns="121899" tIns="60949" rIns="121899" bIns="60949"/>
          <a:lstStyle>
            <a:lvl1pPr marL="173355" indent="-173355" algn="l" rtl="0" eaLnBrk="0" fontAlgn="base" hangingPunct="0">
              <a:spcBef>
                <a:spcPct val="20000"/>
              </a:spcBef>
              <a:spcAft>
                <a:spcPct val="0"/>
              </a:spcAft>
              <a:buClr>
                <a:srgbClr val="FF0000"/>
              </a:buClr>
              <a:buSzPct val="100000"/>
              <a:buFont typeface="Times" pitchFamily="18" charset="0"/>
              <a:buChar char="•"/>
              <a:defRPr sz="2400">
                <a:solidFill>
                  <a:schemeClr val="tx1"/>
                </a:solidFill>
                <a:latin typeface="+mn-lt"/>
                <a:ea typeface="+mn-ea"/>
                <a:cs typeface="+mn-cs"/>
              </a:defRPr>
            </a:lvl1pPr>
            <a:lvl2pPr marL="463550" indent="-176530" algn="l" rtl="0" eaLnBrk="0" fontAlgn="base" hangingPunct="0">
              <a:lnSpc>
                <a:spcPct val="110000"/>
              </a:lnSpc>
              <a:spcBef>
                <a:spcPct val="20000"/>
              </a:spcBef>
              <a:spcAft>
                <a:spcPct val="0"/>
              </a:spcAft>
              <a:buClr>
                <a:srgbClr val="FF0000"/>
              </a:buClr>
              <a:buFont typeface="Times" pitchFamily="18" charset="0"/>
              <a:buChar char="•"/>
              <a:defRPr sz="2000">
                <a:solidFill>
                  <a:schemeClr val="tx1"/>
                </a:solidFill>
                <a:latin typeface="+mn-lt"/>
              </a:defRPr>
            </a:lvl2pPr>
            <a:lvl3pPr marL="748030" indent="-170180" algn="l" rtl="0" eaLnBrk="0" fontAlgn="base" hangingPunct="0">
              <a:lnSpc>
                <a:spcPct val="110000"/>
              </a:lnSpc>
              <a:spcBef>
                <a:spcPct val="20000"/>
              </a:spcBef>
              <a:spcAft>
                <a:spcPct val="0"/>
              </a:spcAft>
              <a:buClr>
                <a:srgbClr val="FF0000"/>
              </a:buClr>
              <a:buFont typeface="Times" pitchFamily="18" charset="0"/>
              <a:buChar char="•"/>
              <a:defRPr>
                <a:solidFill>
                  <a:schemeClr val="tx1"/>
                </a:solidFill>
                <a:latin typeface="+mn-lt"/>
              </a:defRPr>
            </a:lvl3pPr>
            <a:lvl4pPr marL="1139825" indent="-228600" algn="l" rtl="0" eaLnBrk="0" fontAlgn="base" hangingPunct="0">
              <a:lnSpc>
                <a:spcPct val="110000"/>
              </a:lnSpc>
              <a:spcBef>
                <a:spcPct val="20000"/>
              </a:spcBef>
              <a:spcAft>
                <a:spcPct val="0"/>
              </a:spcAft>
              <a:buClr>
                <a:srgbClr val="FF0000"/>
              </a:buClr>
              <a:buFont typeface="Times" pitchFamily="18" charset="0"/>
              <a:buChar char="•"/>
              <a:defRPr sz="1600">
                <a:solidFill>
                  <a:schemeClr val="tx1"/>
                </a:solidFill>
                <a:latin typeface="+mn-lt"/>
              </a:defRPr>
            </a:lvl4pPr>
            <a:lvl5pPr marL="1492250" indent="-228600" algn="l" rtl="0" eaLnBrk="0" fontAlgn="base" hangingPunct="0">
              <a:lnSpc>
                <a:spcPct val="110000"/>
              </a:lnSpc>
              <a:spcBef>
                <a:spcPct val="20000"/>
              </a:spcBef>
              <a:spcAft>
                <a:spcPct val="0"/>
              </a:spcAft>
              <a:buClr>
                <a:srgbClr val="FF0000"/>
              </a:buClr>
              <a:buFont typeface="Times" pitchFamily="18" charset="0"/>
              <a:buChar char="•"/>
              <a:defRPr sz="1400">
                <a:solidFill>
                  <a:schemeClr val="tx1"/>
                </a:solidFill>
                <a:latin typeface="+mn-lt"/>
              </a:defRPr>
            </a:lvl5pPr>
            <a:lvl6pPr marL="1949450" indent="-228600" algn="l" rtl="0" fontAlgn="base">
              <a:lnSpc>
                <a:spcPct val="110000"/>
              </a:lnSpc>
              <a:spcBef>
                <a:spcPct val="20000"/>
              </a:spcBef>
              <a:spcAft>
                <a:spcPct val="0"/>
              </a:spcAft>
              <a:buClr>
                <a:srgbClr val="FF0000"/>
              </a:buClr>
              <a:buFont typeface="Times" pitchFamily="18" charset="0"/>
              <a:buChar char="•"/>
              <a:defRPr sz="1400">
                <a:solidFill>
                  <a:schemeClr val="tx1"/>
                </a:solidFill>
                <a:latin typeface="+mn-lt"/>
              </a:defRPr>
            </a:lvl6pPr>
            <a:lvl7pPr marL="2406650" indent="-228600" algn="l" rtl="0" fontAlgn="base">
              <a:lnSpc>
                <a:spcPct val="110000"/>
              </a:lnSpc>
              <a:spcBef>
                <a:spcPct val="20000"/>
              </a:spcBef>
              <a:spcAft>
                <a:spcPct val="0"/>
              </a:spcAft>
              <a:buClr>
                <a:srgbClr val="FF0000"/>
              </a:buClr>
              <a:buFont typeface="Times" pitchFamily="18" charset="0"/>
              <a:buChar char="•"/>
              <a:defRPr sz="1400">
                <a:solidFill>
                  <a:schemeClr val="tx1"/>
                </a:solidFill>
                <a:latin typeface="+mn-lt"/>
              </a:defRPr>
            </a:lvl7pPr>
            <a:lvl8pPr marL="2863850" indent="-228600" algn="l" rtl="0" fontAlgn="base">
              <a:lnSpc>
                <a:spcPct val="110000"/>
              </a:lnSpc>
              <a:spcBef>
                <a:spcPct val="20000"/>
              </a:spcBef>
              <a:spcAft>
                <a:spcPct val="0"/>
              </a:spcAft>
              <a:buClr>
                <a:srgbClr val="FF0000"/>
              </a:buClr>
              <a:buFont typeface="Times" pitchFamily="18" charset="0"/>
              <a:buChar char="•"/>
              <a:defRPr sz="1400">
                <a:solidFill>
                  <a:schemeClr val="tx1"/>
                </a:solidFill>
                <a:latin typeface="+mn-lt"/>
              </a:defRPr>
            </a:lvl8pPr>
            <a:lvl9pPr marL="3321050" indent="-228600" algn="l" rtl="0" fontAlgn="base">
              <a:lnSpc>
                <a:spcPct val="110000"/>
              </a:lnSpc>
              <a:spcBef>
                <a:spcPct val="20000"/>
              </a:spcBef>
              <a:spcAft>
                <a:spcPct val="0"/>
              </a:spcAft>
              <a:buClr>
                <a:srgbClr val="FF0000"/>
              </a:buClr>
              <a:buFont typeface="Times" pitchFamily="18" charset="0"/>
              <a:buChar char="•"/>
              <a:defRPr sz="1400">
                <a:solidFill>
                  <a:schemeClr val="tx1"/>
                </a:solidFill>
                <a:latin typeface="+mn-lt"/>
              </a:defRPr>
            </a:lvl9pPr>
          </a:lstStyle>
          <a:p>
            <a:pPr>
              <a:defRPr/>
            </a:pPr>
            <a:endParaRPr lang="en-US" dirty="0">
              <a:latin typeface="Arial Narrow" panose="020B0606020202030204" pitchFamily="34" charset="0"/>
              <a:cs typeface="Arial" panose="020B0604020202020204" pitchFamily="34" charset="0"/>
            </a:endParaRPr>
          </a:p>
        </p:txBody>
      </p:sp>
      <p:sp>
        <p:nvSpPr>
          <p:cNvPr id="2" name="Title 1"/>
          <p:cNvSpPr>
            <a:spLocks noGrp="1"/>
          </p:cNvSpPr>
          <p:nvPr>
            <p:ph type="title"/>
          </p:nvPr>
        </p:nvSpPr>
        <p:spPr/>
        <p:txBody>
          <a:bodyPr>
            <a:normAutofit/>
          </a:bodyPr>
          <a:lstStyle/>
          <a:p>
            <a:r>
              <a:rPr lang="en-US" dirty="0"/>
              <a:t>Factory Default Settings</a:t>
            </a:r>
            <a:endParaRPr lang="en-US" dirty="0"/>
          </a:p>
        </p:txBody>
      </p:sp>
      <p:sp>
        <p:nvSpPr>
          <p:cNvPr id="4" name="Text Placeholder 3"/>
          <p:cNvSpPr>
            <a:spLocks noGrp="1"/>
          </p:cNvSpPr>
          <p:nvPr>
            <p:ph idx="1"/>
          </p:nvPr>
        </p:nvSpPr>
        <p:spPr/>
        <p:txBody>
          <a:bodyPr>
            <a:normAutofit/>
          </a:bodyPr>
          <a:lstStyle/>
          <a:p>
            <a:pPr>
              <a:defRPr/>
            </a:pPr>
            <a:r>
              <a:rPr lang="en-US" dirty="0">
                <a:cs typeface="Arial" panose="020B0604020202020204" pitchFamily="34" charset="0"/>
              </a:rPr>
              <a:t>Port1 or internal interface IP: </a:t>
            </a:r>
            <a:r>
              <a:rPr lang="en-US" sz="2000" dirty="0">
                <a:latin typeface="Courier New" panose="02070309020205020404" pitchFamily="49" charset="0"/>
                <a:cs typeface="Courier New" panose="02070309020205020404" pitchFamily="49" charset="0"/>
              </a:rPr>
              <a:t>192.168.1.99/24</a:t>
            </a:r>
            <a:endParaRPr lang="en-US" sz="2000" dirty="0">
              <a:latin typeface="Courier New" panose="02070309020205020404" pitchFamily="49" charset="0"/>
              <a:cs typeface="Courier New" panose="02070309020205020404" pitchFamily="49" charset="0"/>
            </a:endParaRPr>
          </a:p>
          <a:p>
            <a:pPr>
              <a:defRPr/>
            </a:pPr>
            <a:r>
              <a:rPr lang="en-US" dirty="0">
                <a:cs typeface="Courier New" panose="02070309020205020404" pitchFamily="49" charset="0"/>
              </a:rPr>
              <a:t>PING, HTTP, HTTPS, and SSH protocol management enabled</a:t>
            </a:r>
            <a:endParaRPr lang="en-US" dirty="0">
              <a:cs typeface="Courier New" panose="02070309020205020404" pitchFamily="49" charset="0"/>
            </a:endParaRPr>
          </a:p>
          <a:p>
            <a:pPr>
              <a:defRPr/>
            </a:pPr>
            <a:r>
              <a:rPr lang="en-US" dirty="0">
                <a:cs typeface="Arial" panose="020B0604020202020204" pitchFamily="34" charset="0"/>
              </a:rPr>
              <a:t>Built-in DHCP server is enabled on port1 or internal interface </a:t>
            </a:r>
            <a:endParaRPr lang="en-US" dirty="0">
              <a:cs typeface="Arial" panose="020B0604020202020204" pitchFamily="34" charset="0"/>
            </a:endParaRPr>
          </a:p>
          <a:p>
            <a:pPr lvl="1">
              <a:defRPr/>
            </a:pPr>
            <a:r>
              <a:rPr lang="en-US" dirty="0">
                <a:cs typeface="Arial" panose="020B0604020202020204" pitchFamily="34" charset="0"/>
              </a:rPr>
              <a:t>Only on entry-level models that support DHCP server</a:t>
            </a:r>
            <a:endParaRPr lang="en-US" dirty="0">
              <a:cs typeface="Arial" panose="020B0604020202020204" pitchFamily="34" charset="0"/>
            </a:endParaRPr>
          </a:p>
          <a:p>
            <a:pPr>
              <a:defRPr/>
            </a:pPr>
            <a:r>
              <a:rPr lang="en-US" dirty="0">
                <a:cs typeface="Arial" panose="020B0604020202020204" pitchFamily="34" charset="0"/>
              </a:rPr>
              <a:t>Default login: </a:t>
            </a:r>
            <a:endParaRPr lang="en-US" dirty="0">
              <a:cs typeface="Arial" panose="020B0604020202020204" pitchFamily="34" charset="0"/>
            </a:endParaRPr>
          </a:p>
          <a:p>
            <a:pPr marL="290195" lvl="1" indent="0">
              <a:buNone/>
              <a:defRPr/>
            </a:pPr>
            <a:r>
              <a:rPr lang="en-US" sz="2400" dirty="0">
                <a:cs typeface="Arial" panose="020B0604020202020204" pitchFamily="34" charset="0"/>
              </a:rPr>
              <a:t>User: </a:t>
            </a:r>
            <a:r>
              <a:rPr lang="en-US" sz="2400" dirty="0">
                <a:latin typeface="Courier New" panose="02070309020205020404" pitchFamily="49" charset="0"/>
                <a:cs typeface="Courier New" panose="02070309020205020404" pitchFamily="49" charset="0"/>
              </a:rPr>
              <a:t>admin</a:t>
            </a:r>
            <a:endParaRPr lang="en-US" sz="2400" dirty="0">
              <a:latin typeface="Courier New" panose="02070309020205020404" pitchFamily="49" charset="0"/>
              <a:cs typeface="Courier New" panose="02070309020205020404" pitchFamily="49" charset="0"/>
            </a:endParaRPr>
          </a:p>
          <a:p>
            <a:pPr marL="290195" lvl="1" indent="0">
              <a:buNone/>
              <a:defRPr/>
            </a:pPr>
            <a:r>
              <a:rPr lang="en-US" sz="2400" dirty="0">
                <a:cs typeface="Arial" panose="020B0604020202020204" pitchFamily="34" charset="0"/>
              </a:rPr>
              <a:t>Password: </a:t>
            </a:r>
            <a:r>
              <a:rPr lang="en-US" sz="2400" dirty="0">
                <a:solidFill>
                  <a:schemeClr val="bg1">
                    <a:lumMod val="75000"/>
                  </a:schemeClr>
                </a:solidFill>
                <a:cs typeface="Arial" panose="020B0604020202020204" pitchFamily="34" charset="0"/>
              </a:rPr>
              <a:t>(blank)</a:t>
            </a:r>
            <a:endParaRPr lang="en-US" sz="2400" dirty="0">
              <a:solidFill>
                <a:schemeClr val="bg1">
                  <a:lumMod val="75000"/>
                </a:schemeClr>
              </a:solidFill>
              <a:cs typeface="Arial" panose="020B0604020202020204" pitchFamily="34" charset="0"/>
            </a:endParaRPr>
          </a:p>
          <a:p>
            <a:pPr lvl="1">
              <a:defRPr/>
            </a:pPr>
            <a:r>
              <a:rPr lang="en-US" i="1" dirty="0">
                <a:cs typeface="Arial" panose="020B0604020202020204" pitchFamily="34" charset="0"/>
              </a:rPr>
              <a:t>Both</a:t>
            </a:r>
            <a:r>
              <a:rPr lang="en-US" dirty="0">
                <a:cs typeface="Arial" panose="020B0604020202020204" pitchFamily="34" charset="0"/>
              </a:rPr>
              <a:t> are case sensitive</a:t>
            </a:r>
            <a:endParaRPr lang="en-US" dirty="0">
              <a:cs typeface="Arial" panose="020B0604020202020204" pitchFamily="34" charset="0"/>
            </a:endParaRPr>
          </a:p>
          <a:p>
            <a:pPr lvl="1">
              <a:defRPr/>
            </a:pPr>
            <a:r>
              <a:rPr lang="en-US" dirty="0">
                <a:solidFill>
                  <a:schemeClr val="tx1"/>
                </a:solidFill>
                <a:cs typeface="Arial" panose="020B0604020202020204" pitchFamily="34" charset="0"/>
              </a:rPr>
              <a:t>Modify the default (blank)</a:t>
            </a:r>
            <a:br>
              <a:rPr lang="en-US" dirty="0">
                <a:solidFill>
                  <a:schemeClr val="tx1"/>
                </a:solidFill>
                <a:cs typeface="Arial" panose="020B0604020202020204" pitchFamily="34" charset="0"/>
              </a:rPr>
            </a:br>
            <a:r>
              <a:rPr lang="en-US" dirty="0">
                <a:solidFill>
                  <a:schemeClr val="tx1"/>
                </a:solidFill>
                <a:cs typeface="Arial" panose="020B0604020202020204" pitchFamily="34" charset="0"/>
              </a:rPr>
              <a:t>root password</a:t>
            </a:r>
            <a:endParaRPr lang="en-US" dirty="0">
              <a:solidFill>
                <a:schemeClr val="tx1"/>
              </a:solidFill>
              <a:cs typeface="Arial" panose="020B0604020202020204" pitchFamily="34" charset="0"/>
            </a:endParaRPr>
          </a:p>
          <a:p>
            <a:pPr>
              <a:defRPr/>
            </a:pPr>
            <a:r>
              <a:rPr lang="en-US" dirty="0">
                <a:cs typeface="Arial" panose="020B0604020202020204" pitchFamily="34" charset="0"/>
              </a:rPr>
              <a:t>Can access FortiGate on the CLI</a:t>
            </a:r>
            <a:endParaRPr lang="en-US" dirty="0">
              <a:cs typeface="Arial" panose="020B0604020202020204" pitchFamily="34" charset="0"/>
            </a:endParaRPr>
          </a:p>
          <a:p>
            <a:pPr lvl="1">
              <a:defRPr/>
            </a:pPr>
            <a:r>
              <a:rPr lang="en-US" dirty="0">
                <a:cs typeface="Arial" panose="020B0604020202020204" pitchFamily="34" charset="0"/>
              </a:rPr>
              <a:t>Console: without network</a:t>
            </a:r>
            <a:endParaRPr lang="en-US" dirty="0">
              <a:cs typeface="Arial" panose="020B0604020202020204" pitchFamily="34" charset="0"/>
            </a:endParaRPr>
          </a:p>
          <a:p>
            <a:pPr lvl="1">
              <a:defRPr/>
            </a:pPr>
            <a:r>
              <a:rPr lang="en-US" dirty="0">
                <a:cs typeface="Arial" panose="020B0604020202020204" pitchFamily="34" charset="0"/>
              </a:rPr>
              <a:t>CLI Console widget and terminal emulator, such as </a:t>
            </a:r>
            <a:r>
              <a:rPr lang="en-US" dirty="0" err="1">
                <a:cs typeface="Arial" panose="020B0604020202020204" pitchFamily="34" charset="0"/>
              </a:rPr>
              <a:t>PuTTY</a:t>
            </a:r>
            <a:r>
              <a:rPr lang="en-US" dirty="0">
                <a:cs typeface="Arial" panose="020B0604020202020204" pitchFamily="34" charset="0"/>
              </a:rPr>
              <a:t> or Tera Term</a:t>
            </a:r>
            <a:endParaRPr lang="en-US" dirty="0">
              <a:solidFill>
                <a:schemeClr val="tx1"/>
              </a:solidFill>
            </a:endParaRPr>
          </a:p>
        </p:txBody>
      </p:sp>
      <p:pic>
        <p:nvPicPr>
          <p:cNvPr id="11" name="Picture 10"/>
          <p:cNvPicPr>
            <a:picLocks noChangeAspect="1"/>
          </p:cNvPicPr>
          <p:nvPr/>
        </p:nvPicPr>
        <p:blipFill>
          <a:blip r:embed="rId1" cstate="print"/>
          <a:stretch>
            <a:fillRect/>
          </a:stretch>
        </p:blipFill>
        <p:spPr>
          <a:xfrm>
            <a:off x="6832409" y="2428391"/>
            <a:ext cx="1758329" cy="1225451"/>
          </a:xfrm>
          <a:prstGeom prst="rect">
            <a:avLst/>
          </a:prstGeom>
        </p:spPr>
      </p:pic>
      <p:sp>
        <p:nvSpPr>
          <p:cNvPr id="6" name="Freeform 5"/>
          <p:cNvSpPr/>
          <p:nvPr/>
        </p:nvSpPr>
        <p:spPr bwMode="auto">
          <a:xfrm rot="8929277">
            <a:off x="6621200" y="2948080"/>
            <a:ext cx="1865941" cy="1820208"/>
          </a:xfrm>
          <a:custGeom>
            <a:avLst/>
            <a:gdLst>
              <a:gd name="connsiteX0" fmla="*/ 78377 w 1424036"/>
              <a:gd name="connsiteY0" fmla="*/ 0 h 902149"/>
              <a:gd name="connsiteX1" fmla="*/ 1423851 w 1424036"/>
              <a:gd name="connsiteY1" fmla="*/ 822960 h 902149"/>
              <a:gd name="connsiteX2" fmla="*/ 0 w 1424036"/>
              <a:gd name="connsiteY2" fmla="*/ 822960 h 902149"/>
              <a:gd name="connsiteX0-1" fmla="*/ 0 w 1399820"/>
              <a:gd name="connsiteY0-2" fmla="*/ 0 h 1365156"/>
              <a:gd name="connsiteX1-3" fmla="*/ 1345474 w 1399820"/>
              <a:gd name="connsiteY1-4" fmla="*/ 822960 h 1365156"/>
              <a:gd name="connsiteX2-5" fmla="*/ 728359 w 1399820"/>
              <a:gd name="connsiteY2-6" fmla="*/ 1356933 h 1365156"/>
            </a:gdLst>
            <a:ahLst/>
            <a:cxnLst>
              <a:cxn ang="0">
                <a:pos x="connsiteX0-1" y="connsiteY0-2"/>
              </a:cxn>
              <a:cxn ang="0">
                <a:pos x="connsiteX1-3" y="connsiteY1-4"/>
              </a:cxn>
              <a:cxn ang="0">
                <a:pos x="connsiteX2-5" y="connsiteY2-6"/>
              </a:cxn>
            </a:cxnLst>
            <a:rect l="l" t="t" r="r" b="b"/>
            <a:pathLst>
              <a:path w="1399820" h="1365156">
                <a:moveTo>
                  <a:pt x="0" y="0"/>
                </a:moveTo>
                <a:cubicBezTo>
                  <a:pt x="679268" y="342900"/>
                  <a:pt x="1224081" y="596805"/>
                  <a:pt x="1345474" y="822960"/>
                </a:cubicBezTo>
                <a:cubicBezTo>
                  <a:pt x="1466867" y="1049115"/>
                  <a:pt x="1433753" y="1425513"/>
                  <a:pt x="728359" y="1356933"/>
                </a:cubicBezTo>
              </a:path>
            </a:pathLst>
          </a:custGeom>
          <a:noFill/>
          <a:ln w="38100" cap="flat" cmpd="sng" algn="ctr">
            <a:solidFill>
              <a:srgbClr val="FF0000"/>
            </a:solidFill>
            <a:prstDash val="solid"/>
            <a:round/>
            <a:headEnd type="none" w="med" len="med"/>
            <a:tailEnd type="none" w="med" len="med"/>
          </a:ln>
          <a:effectLst>
            <a:outerShdw blurRad="50800" dist="38100" dir="2700000" algn="tl" rotWithShape="0">
              <a:prstClr val="black">
                <a:alpha val="40000"/>
              </a:prstClr>
            </a:outerShdw>
          </a:effectLst>
        </p:spPr>
        <p:txBody>
          <a:bodyPr lIns="121899" tIns="60949" rIns="121899" bIns="60949" rtlCol="0" anchor="ctr"/>
          <a:lstStyle/>
          <a:p>
            <a:pPr algn="ctr"/>
            <a:endParaRPr lang="en-US"/>
          </a:p>
        </p:txBody>
      </p:sp>
      <p:pic>
        <p:nvPicPr>
          <p:cNvPr id="10" name="Picture 9"/>
          <p:cNvPicPr>
            <a:picLocks noChangeAspect="1"/>
          </p:cNvPicPr>
          <p:nvPr/>
        </p:nvPicPr>
        <p:blipFill>
          <a:blip r:embed="rId2" cstate="print"/>
          <a:stretch>
            <a:fillRect/>
          </a:stretch>
        </p:blipFill>
        <p:spPr>
          <a:xfrm>
            <a:off x="8756175" y="3427420"/>
            <a:ext cx="1177403" cy="1257555"/>
          </a:xfrm>
          <a:prstGeom prst="rect">
            <a:avLst/>
          </a:prstGeom>
        </p:spPr>
      </p:pic>
      <p:pic>
        <p:nvPicPr>
          <p:cNvPr id="9"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9930569" y="2908010"/>
            <a:ext cx="1263820" cy="1701740"/>
          </a:xfrm>
          <a:prstGeom prst="rect">
            <a:avLst/>
          </a:prstGeom>
          <a:noFill/>
        </p:spPr>
      </p:pic>
    </p:spTree>
    <p:custDataLst>
      <p:tags r:id="rId4"/>
    </p:custData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073520" y="2789888"/>
            <a:ext cx="2382718" cy="1036235"/>
          </a:xfrm>
          <a:prstGeom prst="rect">
            <a:avLst/>
          </a:prstGeom>
        </p:spPr>
      </p:pic>
      <p:sp>
        <p:nvSpPr>
          <p:cNvPr id="12291" name="Rectangle 2"/>
          <p:cNvSpPr>
            <a:spLocks noGrp="1" noChangeArrowheads="1"/>
          </p:cNvSpPr>
          <p:nvPr>
            <p:ph type="title"/>
          </p:nvPr>
        </p:nvSpPr>
        <p:spPr/>
        <p:txBody>
          <a:bodyPr>
            <a:normAutofit/>
          </a:bodyPr>
          <a:lstStyle/>
          <a:p>
            <a:r>
              <a:rPr lang="en-US" dirty="0"/>
              <a:t>FortiGuard Subscription Services</a:t>
            </a:r>
            <a:endParaRPr lang="en-US" dirty="0"/>
          </a:p>
        </p:txBody>
      </p:sp>
      <p:sp>
        <p:nvSpPr>
          <p:cNvPr id="3" name="Text Placeholder 2"/>
          <p:cNvSpPr>
            <a:spLocks noGrp="1"/>
          </p:cNvSpPr>
          <p:nvPr>
            <p:ph idx="1"/>
          </p:nvPr>
        </p:nvSpPr>
        <p:spPr/>
        <p:txBody>
          <a:bodyPr>
            <a:normAutofit/>
          </a:bodyPr>
          <a:lstStyle/>
          <a:p>
            <a:r>
              <a:rPr lang="en-US" dirty="0"/>
              <a:t>Internet connection and contract required</a:t>
            </a:r>
            <a:endParaRPr lang="en-US" dirty="0"/>
          </a:p>
          <a:p>
            <a:r>
              <a:rPr lang="en-US" dirty="0"/>
              <a:t>Provided by FortiGuard Distribution Network (FDN)</a:t>
            </a:r>
            <a:endParaRPr lang="en-US" dirty="0"/>
          </a:p>
          <a:p>
            <a:pPr lvl="1"/>
            <a:r>
              <a:rPr lang="en-US" dirty="0"/>
              <a:t>Major data centers in North America, Asia, and Europe</a:t>
            </a:r>
            <a:endParaRPr lang="en-US" dirty="0"/>
          </a:p>
          <a:p>
            <a:pPr lvl="2"/>
            <a:r>
              <a:rPr lang="en-US" dirty="0"/>
              <a:t>Or, from FDN through your FortiManager</a:t>
            </a:r>
            <a:endParaRPr lang="en-US" dirty="0"/>
          </a:p>
          <a:p>
            <a:pPr lvl="1"/>
            <a:r>
              <a:rPr lang="en-US" dirty="0"/>
              <a:t>FortiGate prefers data center in nearest time zone, </a:t>
            </a:r>
            <a:br>
              <a:rPr lang="en-US" dirty="0"/>
            </a:br>
            <a:r>
              <a:rPr lang="en-US" dirty="0"/>
              <a:t>but will adjust by server load</a:t>
            </a:r>
            <a:endParaRPr lang="en-US" dirty="0"/>
          </a:p>
          <a:p>
            <a:r>
              <a:rPr lang="en-US" dirty="0">
                <a:solidFill>
                  <a:schemeClr val="tx1"/>
                </a:solidFill>
              </a:rPr>
              <a:t>Package updates: FortiGuard Antivirus and IPS</a:t>
            </a:r>
            <a:endParaRPr lang="en-US" dirty="0">
              <a:solidFill>
                <a:schemeClr val="tx1"/>
              </a:solidFill>
            </a:endParaRPr>
          </a:p>
          <a:p>
            <a:pPr lvl="1"/>
            <a:r>
              <a:rPr lang="en-US" dirty="0">
                <a:solidFill>
                  <a:schemeClr val="tx1"/>
                </a:solidFill>
              </a:rPr>
              <a:t>update.fortiguard.net</a:t>
            </a:r>
            <a:endParaRPr lang="en-US" dirty="0">
              <a:solidFill>
                <a:schemeClr val="tx1"/>
              </a:solidFill>
            </a:endParaRPr>
          </a:p>
          <a:p>
            <a:pPr lvl="1"/>
            <a:r>
              <a:rPr lang="en-US" dirty="0">
                <a:solidFill>
                  <a:schemeClr val="tx1"/>
                </a:solidFill>
              </a:rPr>
              <a:t>TCP port 443 (SSL)</a:t>
            </a:r>
            <a:endParaRPr lang="en-US" dirty="0">
              <a:solidFill>
                <a:schemeClr val="tx1"/>
              </a:solidFill>
            </a:endParaRPr>
          </a:p>
          <a:p>
            <a:r>
              <a:rPr lang="en-US" dirty="0">
                <a:solidFill>
                  <a:schemeClr val="tx1"/>
                </a:solidFill>
              </a:rPr>
              <a:t>Live queries</a:t>
            </a:r>
            <a:r>
              <a:rPr lang="en-US" dirty="0"/>
              <a:t>: FortiGuard Web Filtering, DNS Filtering, and Antispam</a:t>
            </a:r>
            <a:endParaRPr lang="en-US" dirty="0"/>
          </a:p>
          <a:p>
            <a:pPr lvl="1"/>
            <a:r>
              <a:rPr lang="en-US" dirty="0"/>
              <a:t>service.fortiguard.net</a:t>
            </a:r>
            <a:endParaRPr lang="en-US" dirty="0"/>
          </a:p>
          <a:p>
            <a:pPr lvl="1"/>
            <a:r>
              <a:rPr lang="en-US" dirty="0"/>
              <a:t>Proprietary protocol on UDP port 53 or 8888</a:t>
            </a:r>
            <a:endParaRPr lang="en-US" dirty="0"/>
          </a:p>
          <a:p>
            <a:endParaRPr lang="en-US" dirty="0"/>
          </a:p>
          <a:p>
            <a:endParaRPr lang="en-US" dirty="0"/>
          </a:p>
        </p:txBody>
      </p:sp>
      <p:pic>
        <p:nvPicPr>
          <p:cNvPr id="6" name="Picture 5"/>
          <p:cNvPicPr>
            <a:picLocks noChangeAspect="1"/>
          </p:cNvPicPr>
          <p:nvPr/>
        </p:nvPicPr>
        <p:blipFill>
          <a:blip r:embed="rId2"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9236447" y="1030143"/>
            <a:ext cx="2056864" cy="1714500"/>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35470" y="2874617"/>
            <a:ext cx="676099" cy="866775"/>
          </a:xfrm>
          <a:prstGeom prst="rect">
            <a:avLst/>
          </a:prstGeom>
        </p:spPr>
      </p:pic>
    </p:spTree>
    <p:custDataLst>
      <p:tags r:id="rId4"/>
    </p:custData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SmartArt Placeholder 2"/>
          <p:cNvGraphicFramePr>
            <a:graphicFrameLocks noGrp="1"/>
          </p:cNvGraphicFramePr>
          <p:nvPr>
            <p:ph type="pic" sz="quarter" idx="10"/>
          </p:nvPr>
        </p:nvGraphicFramePr>
        <p:xfrm>
          <a:off x="608013" y="1422400"/>
          <a:ext cx="10804525" cy="468630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70023" y="2449870"/>
            <a:ext cx="423603" cy="452817"/>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59715" y="1705455"/>
            <a:ext cx="410308" cy="438605"/>
          </a:xfrm>
          <a:prstGeom prst="rect">
            <a:avLst/>
          </a:prstGeom>
        </p:spPr>
      </p:pic>
    </p:spTree>
    <p:custDataLst>
      <p:tags r:id="rId7"/>
    </p:custData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Basic Administration</a:t>
            </a:r>
            <a:endParaRPr lang="en-CA" dirty="0"/>
          </a:p>
        </p:txBody>
      </p:sp>
      <p:sp>
        <p:nvSpPr>
          <p:cNvPr id="3" name="Text Placeholder 2"/>
          <p:cNvSpPr>
            <a:spLocks noGrp="1"/>
          </p:cNvSpPr>
          <p:nvPr>
            <p:ph type="body" sz="quarter" idx="11"/>
          </p:nvPr>
        </p:nvSpPr>
        <p:spPr/>
        <p:txBody>
          <a:bodyPr/>
          <a:lstStyle/>
          <a:p>
            <a:r>
              <a:rPr lang="en-CA" dirty="0"/>
              <a:t>Manage administrator profiles</a:t>
            </a:r>
            <a:endParaRPr lang="en-CA" dirty="0"/>
          </a:p>
          <a:p>
            <a:r>
              <a:rPr lang="en-CA" dirty="0"/>
              <a:t>Manage administrative users</a:t>
            </a:r>
            <a:endParaRPr lang="en-CA" dirty="0"/>
          </a:p>
          <a:p>
            <a:r>
              <a:rPr lang="en-CA" dirty="0"/>
              <a:t>Define the configuration method for administrative users</a:t>
            </a:r>
            <a:endParaRPr lang="en-CA" dirty="0"/>
          </a:p>
          <a:p>
            <a:r>
              <a:rPr lang="en-CA" dirty="0"/>
              <a:t>Control administrative access to the FortiGate GUI and CLI</a:t>
            </a:r>
            <a:endParaRPr lang="en-CA" dirty="0"/>
          </a:p>
          <a:p>
            <a:r>
              <a:rPr lang="en-CA" dirty="0"/>
              <a:t>Manage specific aspects of the network interfaces</a:t>
            </a:r>
            <a:endParaRPr lang="en-CA" dirty="0"/>
          </a:p>
          <a:p>
            <a:endParaRPr lang="en-CA" dirty="0"/>
          </a:p>
        </p:txBody>
      </p:sp>
    </p:spTree>
    <p:custDataLst>
      <p:tags r:id="rId1"/>
    </p:custData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211135" y="2831186"/>
            <a:ext cx="1653342" cy="1215021"/>
            <a:chOff x="3720013" y="3803919"/>
            <a:chExt cx="1139370" cy="749770"/>
          </a:xfrm>
        </p:grpSpPr>
        <p:pic>
          <p:nvPicPr>
            <p:cNvPr id="11" name="Picture 10"/>
            <p:cNvPicPr>
              <a:picLocks noChangeAspect="1"/>
            </p:cNvPicPr>
            <p:nvPr/>
          </p:nvPicPr>
          <p:blipFill>
            <a:blip r:embed="rId1" cstate="print"/>
            <a:stretch>
              <a:fillRect/>
            </a:stretch>
          </p:blipFill>
          <p:spPr>
            <a:xfrm>
              <a:off x="4274751" y="3820089"/>
              <a:ext cx="584632" cy="719907"/>
            </a:xfrm>
            <a:prstGeom prst="rect">
              <a:avLst/>
            </a:prstGeom>
          </p:spPr>
        </p:pic>
        <p:pic>
          <p:nvPicPr>
            <p:cNvPr id="12"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flipH="1">
              <a:off x="3720013" y="3803919"/>
              <a:ext cx="564603" cy="749770"/>
            </a:xfrm>
            <a:prstGeom prst="rect">
              <a:avLst/>
            </a:prstGeom>
            <a:noFill/>
          </p:spPr>
        </p:pic>
      </p:grpSp>
      <p:sp>
        <p:nvSpPr>
          <p:cNvPr id="14338" name="Rectangle 2"/>
          <p:cNvSpPr>
            <a:spLocks noGrp="1" noChangeArrowheads="1"/>
          </p:cNvSpPr>
          <p:nvPr>
            <p:ph type="title"/>
          </p:nvPr>
        </p:nvSpPr>
        <p:spPr/>
        <p:txBody>
          <a:bodyPr>
            <a:normAutofit/>
          </a:bodyPr>
          <a:lstStyle/>
          <a:p>
            <a:pPr eaLnBrk="1" hangingPunct="1"/>
            <a:r>
              <a:rPr lang="en-US" dirty="0">
                <a:latin typeface="+mj-lt"/>
                <a:cs typeface="Arial" panose="020B0604020202020204" pitchFamily="34" charset="0"/>
              </a:rPr>
              <a:t>Administration Methods</a:t>
            </a:r>
            <a:endParaRPr lang="en-US" dirty="0">
              <a:latin typeface="+mj-lt"/>
              <a:cs typeface="Arial" panose="020B0604020202020204" pitchFamily="34" charset="0"/>
            </a:endParaRPr>
          </a:p>
        </p:txBody>
      </p:sp>
      <p:sp>
        <p:nvSpPr>
          <p:cNvPr id="14339" name="Rectangle 3"/>
          <p:cNvSpPr>
            <a:spLocks noGrp="1" noChangeArrowheads="1"/>
          </p:cNvSpPr>
          <p:nvPr>
            <p:ph idx="4294967295"/>
          </p:nvPr>
        </p:nvSpPr>
        <p:spPr>
          <a:xfrm>
            <a:off x="3832287" y="1449917"/>
            <a:ext cx="8356539" cy="4679949"/>
          </a:xfrm>
          <a:prstGeom prst="rect">
            <a:avLst/>
          </a:prstGeom>
        </p:spPr>
        <p:txBody>
          <a:bodyPr/>
          <a:lstStyle/>
          <a:p>
            <a:pPr eaLnBrk="1" hangingPunct="1"/>
            <a:endParaRPr lang="en-US" dirty="0"/>
          </a:p>
          <a:p>
            <a:pPr eaLnBrk="1" hangingPunct="1">
              <a:buFont typeface="Times" pitchFamily="18" charset="0"/>
              <a:buNone/>
            </a:pPr>
            <a:endParaRPr lang="en-US" dirty="0"/>
          </a:p>
        </p:txBody>
      </p:sp>
      <p:sp>
        <p:nvSpPr>
          <p:cNvPr id="226315" name="Text Box 11"/>
          <p:cNvSpPr txBox="1">
            <a:spLocks noChangeArrowheads="1"/>
          </p:cNvSpPr>
          <p:nvPr/>
        </p:nvSpPr>
        <p:spPr bwMode="auto">
          <a:xfrm>
            <a:off x="2285101" y="4500276"/>
            <a:ext cx="3776119" cy="615553"/>
          </a:xfrm>
          <a:prstGeom prst="rect">
            <a:avLst/>
          </a:prstGeom>
          <a:noFill/>
          <a:ln w="38100">
            <a:solidFill>
              <a:srgbClr val="FF00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9" tIns="60949" rIns="121899" bIns="60949">
            <a:spAutoFit/>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ctr"/>
            <a:r>
              <a:rPr lang="en-US" sz="1800" dirty="0">
                <a:latin typeface="+mn-lt"/>
              </a:rPr>
              <a:t>GUI</a:t>
            </a:r>
            <a:endParaRPr lang="en-US" sz="1800" dirty="0">
              <a:latin typeface="+mn-lt"/>
            </a:endParaRPr>
          </a:p>
          <a:p>
            <a:pPr algn="l"/>
            <a:r>
              <a:rPr lang="en-US" sz="1400" b="0" dirty="0">
                <a:latin typeface="+mn-lt"/>
              </a:rPr>
              <a:t>FortiExplorer, Web Browser (HTTP, HTTPS)</a:t>
            </a:r>
            <a:endParaRPr lang="en-US" sz="1400" b="0" dirty="0">
              <a:latin typeface="+mn-lt"/>
            </a:endParaRPr>
          </a:p>
        </p:txBody>
      </p:sp>
      <p:sp>
        <p:nvSpPr>
          <p:cNvPr id="226316" name="Text Box 12"/>
          <p:cNvSpPr txBox="1">
            <a:spLocks noChangeArrowheads="1"/>
          </p:cNvSpPr>
          <p:nvPr/>
        </p:nvSpPr>
        <p:spPr bwMode="auto">
          <a:xfrm>
            <a:off x="2672927" y="1772439"/>
            <a:ext cx="3000468" cy="615553"/>
          </a:xfrm>
          <a:prstGeom prst="rect">
            <a:avLst/>
          </a:prstGeom>
          <a:noFill/>
          <a:ln w="38100">
            <a:solidFill>
              <a:srgbClr val="FF00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9" tIns="60949" rIns="121899" bIns="60949">
            <a:spAutoFit/>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ctr"/>
            <a:r>
              <a:rPr lang="en-US" sz="1800" dirty="0">
                <a:latin typeface="+mn-lt"/>
              </a:rPr>
              <a:t>CLI</a:t>
            </a:r>
            <a:endParaRPr lang="en-US" sz="1800" dirty="0">
              <a:latin typeface="+mn-lt"/>
            </a:endParaRPr>
          </a:p>
          <a:p>
            <a:pPr algn="l"/>
            <a:r>
              <a:rPr lang="en-US" sz="1400" b="0" dirty="0">
                <a:latin typeface="+mn-lt"/>
              </a:rPr>
              <a:t>Console, SSH, Telnet, GUI Widget</a:t>
            </a:r>
            <a:endParaRPr lang="en-US" sz="1400" b="0" dirty="0">
              <a:latin typeface="+mn-lt"/>
            </a:endParaRPr>
          </a:p>
        </p:txBody>
      </p:sp>
      <p:pic>
        <p:nvPicPr>
          <p:cNvPr id="23555"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90723" y="1092750"/>
            <a:ext cx="4668742" cy="1974932"/>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cxnSp>
        <p:nvCxnSpPr>
          <p:cNvPr id="6" name="Straight Arrow Connector 5"/>
          <p:cNvCxnSpPr/>
          <p:nvPr/>
        </p:nvCxnSpPr>
        <p:spPr>
          <a:xfrm flipV="1">
            <a:off x="1592132" y="2387992"/>
            <a:ext cx="971865" cy="581119"/>
          </a:xfrm>
          <a:prstGeom prst="straightConnector1">
            <a:avLst/>
          </a:prstGeom>
          <a:ln w="38100">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a:off x="1592132" y="4046207"/>
            <a:ext cx="613186" cy="454069"/>
          </a:xfrm>
          <a:prstGeom prst="straightConnector1">
            <a:avLst/>
          </a:prstGeom>
          <a:ln w="38100">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pic>
        <p:nvPicPr>
          <p:cNvPr id="7" name="Picture 6"/>
          <p:cNvPicPr>
            <a:picLocks noChangeAspect="1"/>
          </p:cNvPicPr>
          <p:nvPr/>
        </p:nvPicPr>
        <p:blipFill>
          <a:blip r:embed="rId4"/>
          <a:stretch>
            <a:fillRect/>
          </a:stretch>
        </p:blipFill>
        <p:spPr>
          <a:xfrm>
            <a:off x="6516709" y="3342285"/>
            <a:ext cx="5432299" cy="3076074"/>
          </a:xfrm>
          <a:prstGeom prst="rect">
            <a:avLst/>
          </a:prstGeom>
          <a:ln w="3175">
            <a:solidFill>
              <a:schemeClr val="tx1"/>
            </a:solidFill>
          </a:ln>
        </p:spPr>
      </p:pic>
    </p:spTree>
    <p:custDataLst>
      <p:tags r:id="rId5"/>
    </p:custData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Basic CLI Commands</a:t>
            </a:r>
            <a:endParaRPr lang="en-CA" dirty="0"/>
          </a:p>
        </p:txBody>
      </p:sp>
      <p:sp>
        <p:nvSpPr>
          <p:cNvPr id="3" name="Content Placeholder 2"/>
          <p:cNvSpPr>
            <a:spLocks noGrp="1"/>
          </p:cNvSpPr>
          <p:nvPr>
            <p:ph idx="1"/>
          </p:nvPr>
        </p:nvSpPr>
        <p:spPr/>
        <p:txBody>
          <a:bodyPr/>
          <a:lstStyle/>
          <a:p>
            <a:r>
              <a:rPr lang="en-CA" dirty="0"/>
              <a:t>Use the following commands to check the system status and list all or only non-default attribute values for an interface.</a:t>
            </a:r>
            <a:endParaRPr lang="en-CA" dirty="0"/>
          </a:p>
          <a:p>
            <a:r>
              <a:rPr lang="en-CA" dirty="0"/>
              <a:t>Use </a:t>
            </a:r>
            <a:r>
              <a:rPr lang="en-CA" dirty="0">
                <a:latin typeface="Courier New" panose="02070309020205020404" pitchFamily="49" charset="0"/>
                <a:cs typeface="Courier New" panose="02070309020205020404" pitchFamily="49" charset="0"/>
              </a:rPr>
              <a:t>&lt;command set&gt; ? </a:t>
            </a:r>
            <a:r>
              <a:rPr lang="en-CA" dirty="0"/>
              <a:t>to list commands that you can use with it. For example, </a:t>
            </a:r>
            <a:r>
              <a:rPr lang="en-CA" dirty="0">
                <a:latin typeface="Courier New" panose="02070309020205020404" pitchFamily="49" charset="0"/>
                <a:cs typeface="Courier New" panose="02070309020205020404" pitchFamily="49" charset="0"/>
              </a:rPr>
              <a:t>get ? </a:t>
            </a:r>
            <a:r>
              <a:rPr lang="en-CA" dirty="0">
                <a:cs typeface="Courier New" panose="02070309020205020404" pitchFamily="49" charset="0"/>
              </a:rPr>
              <a:t>And</a:t>
            </a:r>
            <a:r>
              <a:rPr lang="en-CA" dirty="0">
                <a:latin typeface="Courier New" panose="02070309020205020404" pitchFamily="49" charset="0"/>
                <a:cs typeface="Courier New" panose="02070309020205020404" pitchFamily="49" charset="0"/>
              </a:rPr>
              <a:t> </a:t>
            </a:r>
            <a:r>
              <a:rPr lang="en-CA" dirty="0">
                <a:cs typeface="Courier New" panose="02070309020205020404" pitchFamily="49" charset="0"/>
              </a:rPr>
              <a:t>list sub-commands under </a:t>
            </a:r>
            <a:r>
              <a:rPr lang="en-CA" dirty="0">
                <a:latin typeface="Courier New" panose="02070309020205020404" pitchFamily="49" charset="0"/>
                <a:cs typeface="Courier New" panose="02070309020205020404" pitchFamily="49" charset="0"/>
              </a:rPr>
              <a:t>&lt;command set&gt; &lt;command&gt;. </a:t>
            </a:r>
            <a:r>
              <a:rPr lang="en-CA" dirty="0">
                <a:cs typeface="Courier New" panose="02070309020205020404" pitchFamily="49" charset="0"/>
              </a:rPr>
              <a:t>For example, </a:t>
            </a:r>
            <a:r>
              <a:rPr lang="en-CA" dirty="0">
                <a:latin typeface="Courier New" panose="02070309020205020404" pitchFamily="49" charset="0"/>
                <a:cs typeface="Courier New" panose="02070309020205020404" pitchFamily="49" charset="0"/>
              </a:rPr>
              <a:t>execute backup ?</a:t>
            </a:r>
            <a:endParaRPr lang="en-CA" dirty="0"/>
          </a:p>
          <a:p>
            <a:pPr marL="0" indent="0">
              <a:buNone/>
            </a:pPr>
            <a:endParaRPr lang="en-CA" dirty="0"/>
          </a:p>
        </p:txBody>
      </p:sp>
      <p:graphicFrame>
        <p:nvGraphicFramePr>
          <p:cNvPr id="4" name="Table 3"/>
          <p:cNvGraphicFramePr>
            <a:graphicFrameLocks noGrp="1"/>
          </p:cNvGraphicFramePr>
          <p:nvPr/>
        </p:nvGraphicFramePr>
        <p:xfrm>
          <a:off x="277095" y="3240288"/>
          <a:ext cx="11673898" cy="2034308"/>
        </p:xfrm>
        <a:graphic>
          <a:graphicData uri="http://schemas.openxmlformats.org/drawingml/2006/table">
            <a:tbl>
              <a:tblPr firstRow="1" bandRow="1">
                <a:tableStyleId>{21E4AEA4-8DFA-4A89-87EB-49C32662AFE0}</a:tableStyleId>
              </a:tblPr>
              <a:tblGrid>
                <a:gridCol w="4943489"/>
                <a:gridCol w="6730409"/>
              </a:tblGrid>
              <a:tr h="377074">
                <a:tc>
                  <a:txBody>
                    <a:bodyPr/>
                    <a:lstStyle/>
                    <a:p>
                      <a:r>
                        <a:rPr lang="en-CA" dirty="0"/>
                        <a:t>What to investigate…</a:t>
                      </a:r>
                      <a:endParaRPr lang="en-CA" dirty="0"/>
                    </a:p>
                  </a:txBody>
                  <a:tcPr/>
                </a:tc>
                <a:tc>
                  <a:txBody>
                    <a:bodyPr/>
                    <a:lstStyle/>
                    <a:p>
                      <a:r>
                        <a:rPr lang="en-CA" dirty="0"/>
                        <a:t>CLI commands to Use…</a:t>
                      </a:r>
                      <a:endParaRPr lang="en-CA" dirty="0"/>
                    </a:p>
                  </a:txBody>
                  <a:tcPr/>
                </a:tc>
              </a:tr>
              <a:tr h="377074">
                <a:tc>
                  <a:txBody>
                    <a:bodyPr/>
                    <a:lstStyle/>
                    <a:p>
                      <a:r>
                        <a:rPr lang="en-CA" dirty="0"/>
                        <a:t>What is the current status of FortiGate?</a:t>
                      </a:r>
                      <a:endParaRPr lang="en-CA" dirty="0"/>
                    </a:p>
                  </a:txBody>
                  <a:tcPr/>
                </a:tc>
                <a:tc>
                  <a:txBody>
                    <a:bodyPr/>
                    <a:lstStyle/>
                    <a:p>
                      <a:r>
                        <a:rPr lang="en-CA" dirty="0">
                          <a:latin typeface="Courier New" panose="02070309020205020404" pitchFamily="49" charset="0"/>
                          <a:cs typeface="Courier New" panose="02070309020205020404" pitchFamily="49" charset="0"/>
                        </a:rPr>
                        <a:t>get system status</a:t>
                      </a:r>
                      <a:endParaRPr lang="en-CA" dirty="0"/>
                    </a:p>
                  </a:txBody>
                  <a:tcPr/>
                </a:tc>
              </a:tr>
              <a:tr h="377074">
                <a:tc>
                  <a:txBody>
                    <a:bodyPr/>
                    <a:lstStyle/>
                    <a:p>
                      <a:r>
                        <a:rPr lang="en-CA" dirty="0"/>
                        <a:t>What are all the attribute values for the system interface</a:t>
                      </a:r>
                      <a:r>
                        <a:rPr lang="en-CA" i="0" dirty="0"/>
                        <a:t>?</a:t>
                      </a:r>
                      <a:endParaRPr lang="en-CA" dirty="0"/>
                    </a:p>
                  </a:txBody>
                  <a:tcPr/>
                </a:tc>
                <a:tc>
                  <a:txBody>
                    <a:bodyPr/>
                    <a:lstStyle/>
                    <a:p>
                      <a:r>
                        <a:rPr lang="en-CA" baseline="0" dirty="0">
                          <a:latin typeface="Courier New" panose="02070309020205020404" pitchFamily="49" charset="0"/>
                          <a:cs typeface="Courier New" panose="02070309020205020404" pitchFamily="49" charset="0"/>
                        </a:rPr>
                        <a:t>show full-configuration system interface &lt;port&gt;</a:t>
                      </a:r>
                      <a:endParaRPr lang="en-CA" dirty="0"/>
                    </a:p>
                  </a:txBody>
                  <a:tcPr/>
                </a:tc>
              </a:tr>
              <a:tr h="377074">
                <a:tc>
                  <a:txBody>
                    <a:bodyPr/>
                    <a:lstStyle/>
                    <a:p>
                      <a:r>
                        <a:rPr lang="en-CA" dirty="0"/>
                        <a:t>What are the non-default attribute values for the system interface</a:t>
                      </a:r>
                      <a:r>
                        <a:rPr lang="en-CA" i="0" dirty="0"/>
                        <a:t>?</a:t>
                      </a:r>
                      <a:endParaRPr lang="en-CA" dirty="0"/>
                    </a:p>
                  </a:txBody>
                  <a:tcPr/>
                </a:tc>
                <a:tc>
                  <a:txBody>
                    <a:bodyPr/>
                    <a:lstStyle/>
                    <a:p>
                      <a:r>
                        <a:rPr lang="en-CA" baseline="0" dirty="0">
                          <a:latin typeface="Courier New" panose="02070309020205020404" pitchFamily="49" charset="0"/>
                          <a:cs typeface="Courier New" panose="02070309020205020404" pitchFamily="49" charset="0"/>
                        </a:rPr>
                        <a:t>show system interface &lt;port&gt;</a:t>
                      </a:r>
                      <a:endParaRPr lang="en-CA" dirty="0"/>
                    </a:p>
                  </a:txBody>
                  <a:tcPr/>
                </a:tc>
              </a:tr>
            </a:tbl>
          </a:graphicData>
        </a:graphic>
      </p:graphicFrame>
    </p:spTree>
    <p:custDataLst>
      <p:tags r:id="rId1"/>
    </p:custDataLst>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52144" y="2865441"/>
            <a:ext cx="6150845" cy="1315616"/>
          </a:xfrm>
          <a:prstGeom prst="rect">
            <a:avLst/>
          </a:prstGeom>
          <a:ln>
            <a:solidFill>
              <a:schemeClr val="tx1"/>
            </a:solidFill>
          </a:ln>
        </p:spPr>
      </p:pic>
      <p:sp>
        <p:nvSpPr>
          <p:cNvPr id="16386" name="Rectangle 2"/>
          <p:cNvSpPr>
            <a:spLocks noGrp="1" noChangeArrowheads="1"/>
          </p:cNvSpPr>
          <p:nvPr>
            <p:ph type="title"/>
          </p:nvPr>
        </p:nvSpPr>
        <p:spPr/>
        <p:txBody>
          <a:bodyPr>
            <a:normAutofit/>
          </a:bodyPr>
          <a:lstStyle/>
          <a:p>
            <a:r>
              <a:rPr lang="en-US" dirty="0">
                <a:latin typeface="+mj-lt"/>
                <a:cs typeface="Arial" panose="020B0604020202020204" pitchFamily="34" charset="0"/>
              </a:rPr>
              <a:t>Create an Administrative User	</a:t>
            </a:r>
            <a:endParaRPr lang="en-US" dirty="0">
              <a:latin typeface="+mj-lt"/>
              <a:cs typeface="Arial" panose="020B0604020202020204" pitchFamily="34" charset="0"/>
            </a:endParaRPr>
          </a:p>
        </p:txBody>
      </p:sp>
      <p:sp>
        <p:nvSpPr>
          <p:cNvPr id="2" name="Content Placeholder 1"/>
          <p:cNvSpPr>
            <a:spLocks noGrp="1"/>
          </p:cNvSpPr>
          <p:nvPr>
            <p:ph idx="1"/>
          </p:nvPr>
        </p:nvSpPr>
        <p:spPr/>
        <p:txBody>
          <a:bodyPr/>
          <a:lstStyle/>
          <a:p>
            <a:pPr marL="0" indent="0">
              <a:buNone/>
            </a:pPr>
            <a:r>
              <a:rPr lang="en-CA" dirty="0"/>
              <a:t> </a:t>
            </a:r>
            <a:endParaRPr lang="en-CA" b="1" dirty="0"/>
          </a:p>
        </p:txBody>
      </p:sp>
      <p:sp>
        <p:nvSpPr>
          <p:cNvPr id="6" name="Rectangle 5"/>
          <p:cNvSpPr/>
          <p:nvPr/>
        </p:nvSpPr>
        <p:spPr bwMode="invGray">
          <a:xfrm>
            <a:off x="1955617" y="2865441"/>
            <a:ext cx="914400" cy="713993"/>
          </a:xfrm>
          <a:prstGeom prst="rect">
            <a:avLst/>
          </a:prstGeom>
          <a:noFill/>
          <a:ln w="38100">
            <a:solidFill>
              <a:srgbClr val="FF0000"/>
            </a:solidFill>
            <a:round/>
          </a:ln>
        </p:spPr>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CA"/>
          </a:p>
        </p:txBody>
      </p:sp>
      <p:cxnSp>
        <p:nvCxnSpPr>
          <p:cNvPr id="8" name="Straight Arrow Connector 7"/>
          <p:cNvCxnSpPr>
            <a:stCxn id="6" idx="3"/>
          </p:cNvCxnSpPr>
          <p:nvPr/>
        </p:nvCxnSpPr>
        <p:spPr>
          <a:xfrm flipV="1">
            <a:off x="2870017" y="2338656"/>
            <a:ext cx="4006182" cy="883782"/>
          </a:xfrm>
          <a:prstGeom prst="straightConnector1">
            <a:avLst/>
          </a:prstGeom>
          <a:ln w="38100">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252144" y="2338656"/>
            <a:ext cx="2965299" cy="369332"/>
          </a:xfrm>
          <a:prstGeom prst="rect">
            <a:avLst/>
          </a:prstGeom>
          <a:solidFill>
            <a:schemeClr val="accent2">
              <a:lumMod val="40000"/>
              <a:lumOff val="60000"/>
            </a:schemeClr>
          </a:solidFill>
        </p:spPr>
        <p:txBody>
          <a:bodyPr wrap="none" rtlCol="0">
            <a:spAutoFit/>
          </a:bodyPr>
          <a:lstStyle/>
          <a:p>
            <a:pPr lvl="0">
              <a:spcBef>
                <a:spcPts val="900"/>
              </a:spcBef>
              <a:buClr>
                <a:srgbClr val="A12D2D"/>
              </a:buClr>
              <a:defRPr/>
            </a:pPr>
            <a:r>
              <a:rPr lang="en-US" b="1" dirty="0">
                <a:solidFill>
                  <a:srgbClr val="000000"/>
                </a:solidFill>
                <a:cs typeface="Arial" panose="020B0604020202020204" pitchFamily="34" charset="0"/>
              </a:rPr>
              <a:t>System </a:t>
            </a:r>
            <a:r>
              <a:rPr lang="en-US" dirty="0">
                <a:solidFill>
                  <a:srgbClr val="000000"/>
                </a:solidFill>
                <a:cs typeface="Arial" panose="020B0604020202020204" pitchFamily="34" charset="0"/>
              </a:rPr>
              <a:t>&gt;</a:t>
            </a:r>
            <a:r>
              <a:rPr lang="en-US" b="1" dirty="0">
                <a:solidFill>
                  <a:srgbClr val="000000"/>
                </a:solidFill>
                <a:cs typeface="Arial" panose="020B0604020202020204" pitchFamily="34" charset="0"/>
              </a:rPr>
              <a:t> Administrators</a:t>
            </a:r>
            <a:endParaRPr lang="en-US" b="1" dirty="0">
              <a:solidFill>
                <a:srgbClr val="000000"/>
              </a:solidFill>
              <a:cs typeface="Arial" panose="020B0604020202020204" pitchFamily="34" charset="0"/>
            </a:endParaRPr>
          </a:p>
        </p:txBody>
      </p:sp>
      <p:pic>
        <p:nvPicPr>
          <p:cNvPr id="15" name="Picture 14"/>
          <p:cNvPicPr>
            <a:picLocks noChangeAspect="1"/>
          </p:cNvPicPr>
          <p:nvPr/>
        </p:nvPicPr>
        <p:blipFill>
          <a:blip r:embed="rId2"/>
          <a:stretch>
            <a:fillRect/>
          </a:stretch>
        </p:blipFill>
        <p:spPr>
          <a:xfrm>
            <a:off x="6876199" y="975600"/>
            <a:ext cx="5042454" cy="5381199"/>
          </a:xfrm>
          <a:prstGeom prst="rect">
            <a:avLst/>
          </a:prstGeom>
          <a:ln>
            <a:solidFill>
              <a:schemeClr val="tx1"/>
            </a:solidFill>
          </a:ln>
        </p:spPr>
      </p:pic>
      <p:sp>
        <p:nvSpPr>
          <p:cNvPr id="12" name="Rectangle 11"/>
          <p:cNvSpPr/>
          <p:nvPr/>
        </p:nvSpPr>
        <p:spPr bwMode="invGray">
          <a:xfrm>
            <a:off x="6967656" y="2707988"/>
            <a:ext cx="4327116" cy="514450"/>
          </a:xfrm>
          <a:prstGeom prst="rect">
            <a:avLst/>
          </a:prstGeom>
          <a:noFill/>
          <a:ln w="38100">
            <a:solidFill>
              <a:srgbClr val="FF0000"/>
            </a:solidFill>
            <a:round/>
          </a:ln>
        </p:spPr>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CA"/>
          </a:p>
        </p:txBody>
      </p:sp>
    </p:spTree>
    <p:custDataLst>
      <p:tags r:id="rId3"/>
    </p:custDataLst>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normAutofit/>
          </a:bodyPr>
          <a:lstStyle/>
          <a:p>
            <a:pPr eaLnBrk="1" hangingPunct="1"/>
            <a:r>
              <a:rPr lang="en-US" dirty="0">
                <a:latin typeface="+mj-lt"/>
                <a:cs typeface="Arial" panose="020B0604020202020204" pitchFamily="34" charset="0"/>
              </a:rPr>
              <a:t>Administrator Profiles: Permissions</a:t>
            </a:r>
            <a:endParaRPr lang="en-US" dirty="0">
              <a:latin typeface="+mj-lt"/>
              <a:cs typeface="Arial" panose="020B0604020202020204" pitchFamily="34" charset="0"/>
            </a:endParaRPr>
          </a:p>
        </p:txBody>
      </p:sp>
      <p:pic>
        <p:nvPicPr>
          <p:cNvPr id="22" name="Picture 2"/>
          <p:cNvPicPr>
            <a:picLocks noChangeAspect="1" noChangeArrowheads="1"/>
          </p:cNvPicPr>
          <p:nvPr/>
        </p:nvPicPr>
        <p:blipFill>
          <a:blip r:embed="rId1" cstate="print">
            <a:extLst>
              <a:ext uri="{28A0092B-C50C-407E-A947-70E740481C1C}">
                <a14:useLocalDpi xmlns:a14="http://schemas.microsoft.com/office/drawing/2010/main" val="0"/>
              </a:ext>
            </a:extLst>
          </a:blip>
          <a:stretch>
            <a:fillRect/>
          </a:stretch>
        </p:blipFill>
        <p:spPr bwMode="auto">
          <a:xfrm>
            <a:off x="7026681" y="2835507"/>
            <a:ext cx="1109575" cy="1473853"/>
          </a:xfrm>
          <a:prstGeom prst="rect">
            <a:avLst/>
          </a:prstGeom>
          <a:noFill/>
        </p:spPr>
      </p:pic>
      <p:pic>
        <p:nvPicPr>
          <p:cNvPr id="23"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7581469" y="2877864"/>
            <a:ext cx="1318515" cy="1775387"/>
          </a:xfrm>
          <a:prstGeom prst="rect">
            <a:avLst/>
          </a:prstGeom>
          <a:noFill/>
        </p:spPr>
      </p:pic>
      <p:sp>
        <p:nvSpPr>
          <p:cNvPr id="6" name="TextBox 5"/>
          <p:cNvSpPr txBox="1"/>
          <p:nvPr/>
        </p:nvSpPr>
        <p:spPr>
          <a:xfrm>
            <a:off x="621206" y="1030852"/>
            <a:ext cx="2888355" cy="369332"/>
          </a:xfrm>
          <a:prstGeom prst="rect">
            <a:avLst/>
          </a:prstGeom>
          <a:solidFill>
            <a:schemeClr val="accent2">
              <a:lumMod val="40000"/>
              <a:lumOff val="60000"/>
            </a:schemeClr>
          </a:solidFill>
        </p:spPr>
        <p:txBody>
          <a:bodyPr wrap="none" rtlCol="0">
            <a:spAutoFit/>
          </a:bodyPr>
          <a:lstStyle/>
          <a:p>
            <a:pPr lvl="0">
              <a:spcBef>
                <a:spcPts val="900"/>
              </a:spcBef>
              <a:buClr>
                <a:srgbClr val="A12D2D"/>
              </a:buClr>
              <a:defRPr/>
            </a:pPr>
            <a:r>
              <a:rPr lang="en-US" b="1" dirty="0">
                <a:solidFill>
                  <a:srgbClr val="000000"/>
                </a:solidFill>
                <a:cs typeface="Arial" panose="020B0604020202020204" pitchFamily="34" charset="0"/>
              </a:rPr>
              <a:t>System </a:t>
            </a:r>
            <a:r>
              <a:rPr lang="en-US" dirty="0">
                <a:solidFill>
                  <a:srgbClr val="000000"/>
                </a:solidFill>
                <a:cs typeface="Arial" panose="020B0604020202020204" pitchFamily="34" charset="0"/>
              </a:rPr>
              <a:t>&gt;</a:t>
            </a:r>
            <a:r>
              <a:rPr lang="en-US" b="1" dirty="0">
                <a:solidFill>
                  <a:srgbClr val="000000"/>
                </a:solidFill>
                <a:cs typeface="Arial" panose="020B0604020202020204" pitchFamily="34" charset="0"/>
              </a:rPr>
              <a:t> Admin Profiles</a:t>
            </a:r>
            <a:endParaRPr lang="en-US" b="1" dirty="0">
              <a:solidFill>
                <a:srgbClr val="000000"/>
              </a:solidFill>
              <a:cs typeface="Arial" panose="020B0604020202020204" pitchFamily="34" charset="0"/>
            </a:endParaRPr>
          </a:p>
        </p:txBody>
      </p:sp>
      <p:pic>
        <p:nvPicPr>
          <p:cNvPr id="3" name="Picture 2"/>
          <p:cNvPicPr>
            <a:picLocks noChangeAspect="1"/>
          </p:cNvPicPr>
          <p:nvPr/>
        </p:nvPicPr>
        <p:blipFill>
          <a:blip r:embed="rId3"/>
          <a:stretch>
            <a:fillRect/>
          </a:stretch>
        </p:blipFill>
        <p:spPr>
          <a:xfrm>
            <a:off x="621206" y="1471826"/>
            <a:ext cx="4710648" cy="4902186"/>
          </a:xfrm>
          <a:prstGeom prst="rect">
            <a:avLst/>
          </a:prstGeom>
          <a:ln>
            <a:solidFill>
              <a:schemeClr val="tx1"/>
            </a:solidFill>
          </a:ln>
        </p:spPr>
      </p:pic>
      <p:sp>
        <p:nvSpPr>
          <p:cNvPr id="2" name="Rectangle 1"/>
          <p:cNvSpPr/>
          <p:nvPr/>
        </p:nvSpPr>
        <p:spPr bwMode="invGray">
          <a:xfrm>
            <a:off x="2169994" y="5950424"/>
            <a:ext cx="1339567" cy="300251"/>
          </a:xfrm>
          <a:prstGeom prst="rect">
            <a:avLst/>
          </a:prstGeom>
          <a:noFill/>
          <a:ln w="38100">
            <a:solidFill>
              <a:srgbClr val="FF0000"/>
            </a:solidFill>
            <a:round/>
          </a:ln>
        </p:spPr>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CA"/>
          </a:p>
        </p:txBody>
      </p:sp>
    </p:spTree>
    <p:custDataLst>
      <p:tags r:id="rId4"/>
    </p:custDataLst>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normAutofit/>
          </a:bodyPr>
          <a:lstStyle/>
          <a:p>
            <a:pPr eaLnBrk="1" hangingPunct="1"/>
            <a:r>
              <a:rPr lang="en-US" dirty="0">
                <a:latin typeface="+mj-lt"/>
              </a:rPr>
              <a:t>Administrator Profiles: Hierarchy</a:t>
            </a:r>
            <a:endParaRPr lang="en-US" dirty="0">
              <a:latin typeface="+mj-lt"/>
            </a:endParaRPr>
          </a:p>
        </p:txBody>
      </p:sp>
      <p:sp>
        <p:nvSpPr>
          <p:cNvPr id="3" name="Oval 2"/>
          <p:cNvSpPr/>
          <p:nvPr/>
        </p:nvSpPr>
        <p:spPr bwMode="hidden">
          <a:xfrm>
            <a:off x="2696489" y="1449238"/>
            <a:ext cx="7175310" cy="4623759"/>
          </a:xfrm>
          <a:prstGeom prst="ellipse">
            <a:avLst/>
          </a:prstGeom>
          <a:solidFill>
            <a:schemeClr val="accent2">
              <a:lumMod val="60000"/>
              <a:lumOff val="40000"/>
            </a:schemeClr>
          </a:solidFill>
          <a:ln w="9525" cap="flat" cmpd="sng" algn="ctr">
            <a:noFill/>
            <a:prstDash val="solid"/>
            <a:round/>
            <a:headEnd type="none" w="med" len="med"/>
            <a:tailEnd type="none" w="med" len="med"/>
          </a:ln>
          <a:effectLst/>
        </p:spPr>
        <p:txBody>
          <a:bodyPr vert="horz" wrap="square" lIns="0" tIns="0" rIns="0" bIns="0" numCol="1" rtlCol="0" anchor="ctr" anchorCtr="0" compatLnSpc="1"/>
          <a:lstStyle/>
          <a:p>
            <a:pPr algn="ctr" eaLnBrk="0" fontAlgn="base" hangingPunct="0">
              <a:spcBef>
                <a:spcPct val="20000"/>
              </a:spcBef>
              <a:spcAft>
                <a:spcPct val="0"/>
              </a:spcAft>
              <a:buClr>
                <a:schemeClr val="accent1"/>
              </a:buClr>
              <a:buSzPct val="90000"/>
            </a:pPr>
            <a:endParaRPr lang="en-US" sz="2000">
              <a:solidFill>
                <a:schemeClr val="accent2"/>
              </a:solidFill>
              <a:latin typeface="Arial" panose="020B0604020202020204" pitchFamily="34" charset="0"/>
            </a:endParaRPr>
          </a:p>
        </p:txBody>
      </p:sp>
      <p:sp>
        <p:nvSpPr>
          <p:cNvPr id="18" name="Oval 17"/>
          <p:cNvSpPr/>
          <p:nvPr/>
        </p:nvSpPr>
        <p:spPr bwMode="auto">
          <a:xfrm>
            <a:off x="4456060" y="1690777"/>
            <a:ext cx="5415740" cy="4123427"/>
          </a:xfrm>
          <a:prstGeom prst="ellipse">
            <a:avLst/>
          </a:prstGeom>
          <a:solidFill>
            <a:schemeClr val="accent2">
              <a:lumMod val="75000"/>
            </a:schemeClr>
          </a:solidFill>
          <a:ln w="9525" cap="flat" cmpd="sng" algn="ctr">
            <a:noFill/>
            <a:prstDash val="solid"/>
            <a:round/>
            <a:headEnd type="none" w="med" len="med"/>
            <a:tailEnd type="none" w="med" len="med"/>
          </a:ln>
          <a:effectLst/>
        </p:spPr>
        <p:txBody>
          <a:bodyPr vert="horz" wrap="square" lIns="0" tIns="0" rIns="0" bIns="0" numCol="1" rtlCol="0" anchor="ctr" anchorCtr="0" compatLnSpc="1"/>
          <a:lstStyle/>
          <a:p>
            <a:pPr algn="ctr" eaLnBrk="0" fontAlgn="base" hangingPunct="0">
              <a:spcBef>
                <a:spcPct val="20000"/>
              </a:spcBef>
              <a:spcAft>
                <a:spcPct val="0"/>
              </a:spcAft>
              <a:buClr>
                <a:schemeClr val="accent1"/>
              </a:buClr>
              <a:buSzPct val="90000"/>
            </a:pPr>
            <a:endParaRPr lang="en-US" sz="2000">
              <a:solidFill>
                <a:schemeClr val="accent2"/>
              </a:solidFill>
              <a:latin typeface="Arial" panose="020B0604020202020204" pitchFamily="34" charset="0"/>
            </a:endParaRPr>
          </a:p>
        </p:txBody>
      </p:sp>
      <p:sp>
        <p:nvSpPr>
          <p:cNvPr id="17" name="Oval 16"/>
          <p:cNvSpPr/>
          <p:nvPr/>
        </p:nvSpPr>
        <p:spPr bwMode="auto">
          <a:xfrm>
            <a:off x="6871074" y="2191110"/>
            <a:ext cx="3000726" cy="3071004"/>
          </a:xfrm>
          <a:prstGeom prst="ellipse">
            <a:avLst/>
          </a:prstGeom>
          <a:solidFill>
            <a:srgbClr val="FF0000"/>
          </a:solidFill>
          <a:ln w="9525" cap="flat" cmpd="sng" algn="ctr">
            <a:noFill/>
            <a:prstDash val="solid"/>
            <a:round/>
            <a:headEnd type="none" w="med" len="med"/>
            <a:tailEnd type="none" w="med" len="med"/>
          </a:ln>
          <a:effectLst/>
        </p:spPr>
        <p:txBody>
          <a:bodyPr vert="horz" wrap="square" lIns="0" tIns="0" rIns="0" bIns="0" numCol="1" rtlCol="0" anchor="ctr" anchorCtr="0" compatLnSpc="1"/>
          <a:lstStyle/>
          <a:p>
            <a:pPr algn="ctr" eaLnBrk="0" fontAlgn="base" hangingPunct="0">
              <a:spcBef>
                <a:spcPct val="20000"/>
              </a:spcBef>
              <a:spcAft>
                <a:spcPct val="0"/>
              </a:spcAft>
              <a:buClr>
                <a:schemeClr val="accent1"/>
              </a:buClr>
              <a:buSzPct val="90000"/>
            </a:pPr>
            <a:endParaRPr lang="en-US" sz="2000">
              <a:solidFill>
                <a:schemeClr val="accent2"/>
              </a:solidFill>
              <a:latin typeface="Arial" panose="020B0604020202020204" pitchFamily="34" charset="0"/>
            </a:endParaRPr>
          </a:p>
        </p:txBody>
      </p:sp>
      <p:sp>
        <p:nvSpPr>
          <p:cNvPr id="249871" name="Text Box 15"/>
          <p:cNvSpPr txBox="1">
            <a:spLocks noChangeArrowheads="1"/>
          </p:cNvSpPr>
          <p:nvPr/>
        </p:nvSpPr>
        <p:spPr bwMode="gray">
          <a:xfrm>
            <a:off x="6871073" y="3058662"/>
            <a:ext cx="308074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21899" tIns="60949" rIns="121899" bIns="60949">
            <a:spAutoFit/>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ctr"/>
            <a:r>
              <a:rPr lang="en-US" sz="1600" b="0" dirty="0">
                <a:solidFill>
                  <a:schemeClr val="bg1"/>
                </a:solidFill>
                <a:latin typeface="+mn-lt"/>
              </a:rPr>
              <a:t>Full access in virtual domain</a:t>
            </a:r>
            <a:endParaRPr lang="en-US" sz="1600" b="0" dirty="0">
              <a:solidFill>
                <a:schemeClr val="bg1"/>
              </a:solidFill>
              <a:latin typeface="+mn-lt"/>
            </a:endParaRPr>
          </a:p>
        </p:txBody>
      </p:sp>
      <p:sp>
        <p:nvSpPr>
          <p:cNvPr id="249873" name="Text Box 17"/>
          <p:cNvSpPr txBox="1">
            <a:spLocks noChangeArrowheads="1"/>
          </p:cNvSpPr>
          <p:nvPr/>
        </p:nvSpPr>
        <p:spPr bwMode="gray">
          <a:xfrm>
            <a:off x="2747074" y="3053901"/>
            <a:ext cx="187011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9" tIns="60949" rIns="121899" bIns="60949">
            <a:spAutoFit/>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ctr"/>
            <a:r>
              <a:rPr lang="en-US" sz="1600" b="0" dirty="0">
                <a:solidFill>
                  <a:schemeClr val="bg1"/>
                </a:solidFill>
                <a:latin typeface="+mn-lt"/>
              </a:rPr>
              <a:t>Full global access</a:t>
            </a:r>
            <a:endParaRPr lang="en-US" sz="1600" b="0" dirty="0">
              <a:solidFill>
                <a:schemeClr val="bg1"/>
              </a:solidFill>
              <a:latin typeface="+mn-lt"/>
            </a:endParaRPr>
          </a:p>
        </p:txBody>
      </p:sp>
      <p:sp>
        <p:nvSpPr>
          <p:cNvPr id="249880" name="Text Box 24"/>
          <p:cNvSpPr txBox="1">
            <a:spLocks noChangeArrowheads="1"/>
          </p:cNvSpPr>
          <p:nvPr/>
        </p:nvSpPr>
        <p:spPr bwMode="gray">
          <a:xfrm>
            <a:off x="2936444" y="2720178"/>
            <a:ext cx="1682074" cy="4001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9" tIns="60949" rIns="121899" bIns="60949">
            <a:spAutoFit/>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ctr"/>
            <a:r>
              <a:rPr lang="en-US" sz="1800" dirty="0">
                <a:solidFill>
                  <a:schemeClr val="bg1"/>
                </a:solidFill>
                <a:latin typeface="+mn-lt"/>
              </a:rPr>
              <a:t>super_admin</a:t>
            </a:r>
            <a:endParaRPr lang="en-US" sz="1800" dirty="0">
              <a:solidFill>
                <a:schemeClr val="bg1"/>
              </a:solidFill>
              <a:latin typeface="+mn-lt"/>
            </a:endParaRPr>
          </a:p>
        </p:txBody>
      </p:sp>
      <p:sp>
        <p:nvSpPr>
          <p:cNvPr id="249884" name="Text Box 28"/>
          <p:cNvSpPr txBox="1">
            <a:spLocks noChangeArrowheads="1"/>
          </p:cNvSpPr>
          <p:nvPr/>
        </p:nvSpPr>
        <p:spPr bwMode="gray">
          <a:xfrm>
            <a:off x="4685378" y="3053899"/>
            <a:ext cx="216858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21899" tIns="60949" rIns="121899" bIns="60949">
            <a:spAutoFit/>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ctr"/>
            <a:r>
              <a:rPr lang="en-US" sz="1600" b="0" dirty="0">
                <a:solidFill>
                  <a:schemeClr val="bg1"/>
                </a:solidFill>
                <a:latin typeface="+mn-lt"/>
              </a:rPr>
              <a:t>Partial global access</a:t>
            </a:r>
            <a:endParaRPr lang="en-US" sz="1600" b="0" dirty="0">
              <a:solidFill>
                <a:schemeClr val="bg1"/>
              </a:solidFill>
              <a:latin typeface="+mn-lt"/>
            </a:endParaRPr>
          </a:p>
        </p:txBody>
      </p:sp>
      <p:sp>
        <p:nvSpPr>
          <p:cNvPr id="249887" name="Text Box 31"/>
          <p:cNvSpPr txBox="1">
            <a:spLocks noChangeArrowheads="1"/>
          </p:cNvSpPr>
          <p:nvPr/>
        </p:nvSpPr>
        <p:spPr bwMode="gray">
          <a:xfrm>
            <a:off x="4730520" y="2720178"/>
            <a:ext cx="2218667" cy="4001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21899" tIns="60949" rIns="121899" bIns="60949">
            <a:spAutoFit/>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ctr"/>
            <a:r>
              <a:rPr lang="en-US" sz="1800" dirty="0">
                <a:solidFill>
                  <a:schemeClr val="bg1"/>
                </a:solidFill>
                <a:latin typeface="+mn-lt"/>
              </a:rPr>
              <a:t>custom_profile1</a:t>
            </a:r>
            <a:endParaRPr lang="en-US" sz="1800" dirty="0">
              <a:solidFill>
                <a:schemeClr val="bg1"/>
              </a:solidFill>
              <a:latin typeface="+mn-lt"/>
            </a:endParaRPr>
          </a:p>
        </p:txBody>
      </p:sp>
      <p:sp>
        <p:nvSpPr>
          <p:cNvPr id="249888" name="Text Box 32"/>
          <p:cNvSpPr txBox="1">
            <a:spLocks noChangeArrowheads="1"/>
          </p:cNvSpPr>
          <p:nvPr/>
        </p:nvSpPr>
        <p:spPr bwMode="gray">
          <a:xfrm>
            <a:off x="7616195" y="2720178"/>
            <a:ext cx="1502586" cy="4001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9" tIns="60949" rIns="121899" bIns="60949">
            <a:spAutoFit/>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ctr"/>
            <a:r>
              <a:rPr lang="en-US" sz="1800" dirty="0" err="1">
                <a:solidFill>
                  <a:schemeClr val="bg1"/>
                </a:solidFill>
                <a:latin typeface="+mn-lt"/>
              </a:rPr>
              <a:t>prof_admin</a:t>
            </a:r>
            <a:endParaRPr lang="en-US" sz="1800" dirty="0">
              <a:solidFill>
                <a:schemeClr val="bg1"/>
              </a:solidFill>
              <a:latin typeface="+mn-lt"/>
            </a:endParaRPr>
          </a:p>
        </p:txBody>
      </p:sp>
      <p:sp>
        <p:nvSpPr>
          <p:cNvPr id="19" name="Text Box 28"/>
          <p:cNvSpPr txBox="1">
            <a:spLocks noChangeArrowheads="1"/>
          </p:cNvSpPr>
          <p:nvPr/>
        </p:nvSpPr>
        <p:spPr bwMode="gray">
          <a:xfrm>
            <a:off x="7201671" y="3593439"/>
            <a:ext cx="240858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9" tIns="60949" rIns="121899" bIns="60949">
            <a:spAutoFit/>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ctr"/>
            <a:r>
              <a:rPr lang="en-US" sz="1600" b="0" dirty="0">
                <a:solidFill>
                  <a:schemeClr val="bg1"/>
                </a:solidFill>
                <a:latin typeface="+mn-lt"/>
              </a:rPr>
              <a:t>Partial access in </a:t>
            </a:r>
            <a:r>
              <a:rPr lang="en-US" sz="1600" b="0" dirty="0" err="1">
                <a:solidFill>
                  <a:schemeClr val="bg1"/>
                </a:solidFill>
                <a:latin typeface="+mn-lt"/>
              </a:rPr>
              <a:t>VDOM</a:t>
            </a:r>
            <a:endParaRPr lang="en-US" sz="1600" b="0" dirty="0">
              <a:solidFill>
                <a:schemeClr val="bg1"/>
              </a:solidFill>
              <a:latin typeface="+mn-lt"/>
            </a:endParaRPr>
          </a:p>
        </p:txBody>
      </p:sp>
      <p:sp>
        <p:nvSpPr>
          <p:cNvPr id="20" name="Text Box 31"/>
          <p:cNvSpPr txBox="1">
            <a:spLocks noChangeArrowheads="1"/>
          </p:cNvSpPr>
          <p:nvPr/>
        </p:nvSpPr>
        <p:spPr bwMode="gray">
          <a:xfrm>
            <a:off x="7172611" y="3805526"/>
            <a:ext cx="2466700" cy="4001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21899" tIns="60949" rIns="121899" bIns="60949">
            <a:spAutoFit/>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ctr"/>
            <a:r>
              <a:rPr lang="en-US" sz="1800" dirty="0">
                <a:solidFill>
                  <a:schemeClr val="bg1"/>
                </a:solidFill>
                <a:latin typeface="+mn-lt"/>
              </a:rPr>
              <a:t>custom_profile2</a:t>
            </a:r>
            <a:endParaRPr lang="en-US" sz="1800" dirty="0">
              <a:solidFill>
                <a:schemeClr val="bg1"/>
              </a:solidFill>
              <a:latin typeface="+mn-lt"/>
            </a:endParaRPr>
          </a:p>
        </p:txBody>
      </p:sp>
      <p:pic>
        <p:nvPicPr>
          <p:cNvPr id="21" name="Picture 2"/>
          <p:cNvPicPr>
            <a:picLocks noChangeAspect="1" noChangeArrowheads="1"/>
          </p:cNvPicPr>
          <p:nvPr/>
        </p:nvPicPr>
        <p:blipFill>
          <a:blip r:embed="rId1" cstate="print">
            <a:extLst>
              <a:ext uri="{28A0092B-C50C-407E-A947-70E740481C1C}">
                <a14:useLocalDpi xmlns:a14="http://schemas.microsoft.com/office/drawing/2010/main" val="0"/>
              </a:ext>
            </a:extLst>
          </a:blip>
          <a:stretch>
            <a:fillRect/>
          </a:stretch>
        </p:blipFill>
        <p:spPr bwMode="auto">
          <a:xfrm flipH="1">
            <a:off x="3682130" y="1316588"/>
            <a:ext cx="981287" cy="1303448"/>
          </a:xfrm>
          <a:prstGeom prst="rect">
            <a:avLst/>
          </a:prstGeom>
          <a:noFill/>
        </p:spPr>
      </p:pic>
      <p:grpSp>
        <p:nvGrpSpPr>
          <p:cNvPr id="5" name="Group 4"/>
          <p:cNvGrpSpPr/>
          <p:nvPr/>
        </p:nvGrpSpPr>
        <p:grpSpPr>
          <a:xfrm>
            <a:off x="5800134" y="1316590"/>
            <a:ext cx="3278865" cy="3999743"/>
            <a:chOff x="4351233" y="987442"/>
            <a:chExt cx="2459789" cy="2999807"/>
          </a:xfrm>
        </p:grpSpPr>
        <p:pic>
          <p:nvPicPr>
            <p:cNvPr id="22"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flipH="1">
              <a:off x="4351233" y="987442"/>
              <a:ext cx="726206" cy="977585"/>
            </a:xfrm>
            <a:prstGeom prst="rect">
              <a:avLst/>
            </a:prstGeom>
            <a:noFill/>
          </p:spPr>
        </p:pic>
        <p:pic>
          <p:nvPicPr>
            <p:cNvPr id="23" name="Picture 2"/>
            <p:cNvPicPr>
              <a:picLocks noChangeAspect="1" noChangeArrowheads="1"/>
            </p:cNvPicPr>
            <p:nvPr/>
          </p:nvPicPr>
          <p:blipFill>
            <a:blip r:embed="rId1" cstate="print">
              <a:extLst>
                <a:ext uri="{28A0092B-C50C-407E-A947-70E740481C1C}">
                  <a14:useLocalDpi xmlns:a14="http://schemas.microsoft.com/office/drawing/2010/main" val="0"/>
                </a:ext>
              </a:extLst>
            </a:blip>
            <a:stretch>
              <a:fillRect/>
            </a:stretch>
          </p:blipFill>
          <p:spPr bwMode="auto">
            <a:xfrm flipH="1">
              <a:off x="6135756" y="3090524"/>
              <a:ext cx="675266" cy="896725"/>
            </a:xfrm>
            <a:prstGeom prst="rect">
              <a:avLst/>
            </a:prstGeom>
            <a:noFill/>
          </p:spPr>
        </p:pic>
        <p:pic>
          <p:nvPicPr>
            <p:cNvPr id="24"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flipH="1">
              <a:off x="6032850" y="1073989"/>
              <a:ext cx="650421" cy="875566"/>
            </a:xfrm>
            <a:prstGeom prst="rect">
              <a:avLst/>
            </a:prstGeom>
            <a:noFill/>
          </p:spPr>
        </p:pic>
      </p:grpSp>
    </p:spTree>
    <p:custDataLst>
      <p:tags r:id="rId3"/>
    </p:custData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49873"/>
                                        </p:tgtEl>
                                        <p:attrNameLst>
                                          <p:attrName>style.visibility</p:attrName>
                                        </p:attrNameLst>
                                      </p:cBhvr>
                                      <p:to>
                                        <p:strVal val="visible"/>
                                      </p:to>
                                    </p:set>
                                    <p:animEffect transition="in" filter="fade">
                                      <p:cBhvr>
                                        <p:cTn id="11" dur="500"/>
                                        <p:tgtEl>
                                          <p:spTgt spid="249873"/>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49880"/>
                                        </p:tgtEl>
                                        <p:attrNameLst>
                                          <p:attrName>style.visibility</p:attrName>
                                        </p:attrNameLst>
                                      </p:cBhvr>
                                      <p:to>
                                        <p:strVal val="visible"/>
                                      </p:to>
                                    </p:set>
                                    <p:animEffect transition="in" filter="fade">
                                      <p:cBhvr>
                                        <p:cTn id="15" dur="500"/>
                                        <p:tgtEl>
                                          <p:spTgt spid="249880"/>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249884"/>
                                        </p:tgtEl>
                                        <p:attrNameLst>
                                          <p:attrName>style.visibility</p:attrName>
                                        </p:attrNameLst>
                                      </p:cBhvr>
                                      <p:to>
                                        <p:strVal val="visible"/>
                                      </p:to>
                                    </p:set>
                                    <p:animEffect transition="in" filter="fade">
                                      <p:cBhvr>
                                        <p:cTn id="19" dur="500"/>
                                        <p:tgtEl>
                                          <p:spTgt spid="249884"/>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249887"/>
                                        </p:tgtEl>
                                        <p:attrNameLst>
                                          <p:attrName>style.visibility</p:attrName>
                                        </p:attrNameLst>
                                      </p:cBhvr>
                                      <p:to>
                                        <p:strVal val="visible"/>
                                      </p:to>
                                    </p:set>
                                    <p:animEffect transition="in" filter="fade">
                                      <p:cBhvr>
                                        <p:cTn id="23" dur="500"/>
                                        <p:tgtEl>
                                          <p:spTgt spid="249887"/>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249871"/>
                                        </p:tgtEl>
                                        <p:attrNameLst>
                                          <p:attrName>style.visibility</p:attrName>
                                        </p:attrNameLst>
                                      </p:cBhvr>
                                      <p:to>
                                        <p:strVal val="visible"/>
                                      </p:to>
                                    </p:set>
                                    <p:animEffect transition="in" filter="fade">
                                      <p:cBhvr>
                                        <p:cTn id="27" dur="500"/>
                                        <p:tgtEl>
                                          <p:spTgt spid="249871"/>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249888"/>
                                        </p:tgtEl>
                                        <p:attrNameLst>
                                          <p:attrName>style.visibility</p:attrName>
                                        </p:attrNameLst>
                                      </p:cBhvr>
                                      <p:to>
                                        <p:strVal val="visible"/>
                                      </p:to>
                                    </p:set>
                                    <p:animEffect transition="in" filter="fade">
                                      <p:cBhvr>
                                        <p:cTn id="31" dur="500"/>
                                        <p:tgtEl>
                                          <p:spTgt spid="249888"/>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19"/>
                                        </p:tgtEl>
                                        <p:attrNameLst>
                                          <p:attrName>style.visibility</p:attrName>
                                        </p:attrNameLst>
                                      </p:cBhvr>
                                      <p:to>
                                        <p:strVal val="visible"/>
                                      </p:to>
                                    </p:set>
                                    <p:animEffect transition="in" filter="fade">
                                      <p:cBhvr>
                                        <p:cTn id="35" dur="500"/>
                                        <p:tgtEl>
                                          <p:spTgt spid="19"/>
                                        </p:tgtEl>
                                      </p:cBhvr>
                                    </p:animEffect>
                                  </p:childTnLst>
                                </p:cTn>
                              </p:par>
                            </p:childTnLst>
                          </p:cTn>
                        </p:par>
                        <p:par>
                          <p:cTn id="36" fill="hold">
                            <p:stCondLst>
                              <p:cond delay="4000"/>
                            </p:stCondLst>
                            <p:childTnLst>
                              <p:par>
                                <p:cTn id="37" presetID="10" presetClass="entr" presetSubtype="0" fill="hold" grpId="0" nodeType="afterEffect">
                                  <p:stCondLst>
                                    <p:cond delay="0"/>
                                  </p:stCondLst>
                                  <p:childTnLst>
                                    <p:set>
                                      <p:cBhvr>
                                        <p:cTn id="38" dur="1" fill="hold">
                                          <p:stCondLst>
                                            <p:cond delay="0"/>
                                          </p:stCondLst>
                                        </p:cTn>
                                        <p:tgtEl>
                                          <p:spTgt spid="20"/>
                                        </p:tgtEl>
                                        <p:attrNameLst>
                                          <p:attrName>style.visibility</p:attrName>
                                        </p:attrNameLst>
                                      </p:cBhvr>
                                      <p:to>
                                        <p:strVal val="visible"/>
                                      </p:to>
                                    </p:set>
                                    <p:animEffect transition="in" filter="fade">
                                      <p:cBhvr>
                                        <p:cTn id="39"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9871" grpId="0"/>
      <p:bldP spid="249873" grpId="0"/>
      <p:bldP spid="249880" grpId="0"/>
      <p:bldP spid="249884" grpId="0"/>
      <p:bldP spid="249887" grpId="0"/>
      <p:bldP spid="249888" grpId="0"/>
      <p:bldP spid="19" grpId="0"/>
      <p:bldP spid="20"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1" cstate="print"/>
          <a:srcRect b="17767"/>
          <a:stretch>
            <a:fillRect/>
          </a:stretch>
        </p:blipFill>
        <p:spPr>
          <a:xfrm>
            <a:off x="7970243" y="2383311"/>
            <a:ext cx="3989522" cy="3281571"/>
          </a:xfrm>
          <a:prstGeom prst="rect">
            <a:avLst/>
          </a:prstGeom>
        </p:spPr>
      </p:pic>
      <p:sp>
        <p:nvSpPr>
          <p:cNvPr id="20482" name="Title 1"/>
          <p:cNvSpPr>
            <a:spLocks noGrp="1"/>
          </p:cNvSpPr>
          <p:nvPr>
            <p:ph type="title"/>
          </p:nvPr>
        </p:nvSpPr>
        <p:spPr/>
        <p:txBody>
          <a:bodyPr>
            <a:normAutofit/>
          </a:bodyPr>
          <a:lstStyle/>
          <a:p>
            <a:r>
              <a:rPr lang="en-US" dirty="0">
                <a:latin typeface="+mj-lt"/>
                <a:cs typeface="Arial" panose="020B0604020202020204" pitchFamily="34" charset="0"/>
              </a:rPr>
              <a:t>Two-Factor Authentication</a:t>
            </a:r>
            <a:endParaRPr lang="en-US" dirty="0">
              <a:latin typeface="+mj-lt"/>
              <a:cs typeface="Arial" panose="020B0604020202020204" pitchFamily="34" charset="0"/>
            </a:endParaRPr>
          </a:p>
        </p:txBody>
      </p:sp>
      <p:pic>
        <p:nvPicPr>
          <p:cNvPr id="4" name="Picture 9" descr="FortiGate 200B"/>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94779" y="1927225"/>
            <a:ext cx="5375462" cy="7810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AutoShape 16"/>
          <p:cNvSpPr>
            <a:spLocks noChangeArrowheads="1"/>
          </p:cNvSpPr>
          <p:nvPr/>
        </p:nvSpPr>
        <p:spPr bwMode="auto">
          <a:xfrm rot="10800000">
            <a:off x="3394779" y="3023962"/>
            <a:ext cx="479300" cy="631825"/>
          </a:xfrm>
          <a:prstGeom prst="downArrow">
            <a:avLst>
              <a:gd name="adj1" fmla="val 50000"/>
              <a:gd name="adj2" fmla="val 32947"/>
            </a:avLst>
          </a:prstGeom>
          <a:solidFill>
            <a:srgbClr val="FF0000"/>
          </a:solidFill>
          <a:ln>
            <a:noFill/>
          </a:ln>
          <a:effectLst/>
        </p:spPr>
        <p:txBody>
          <a:bodyPr wrap="none" lIns="121899" tIns="60949" rIns="121899" bIns="60949" anchor="ctr"/>
          <a:lstStyle/>
          <a:p>
            <a:endParaRPr lang="en-US" dirty="0">
              <a:solidFill>
                <a:schemeClr val="accent1"/>
              </a:solidFill>
              <a:latin typeface="Arial Narrow" panose="020B0606020202030204" pitchFamily="34" charset="0"/>
            </a:endParaRPr>
          </a:p>
        </p:txBody>
      </p:sp>
      <p:sp>
        <p:nvSpPr>
          <p:cNvPr id="11" name="TextBox 10"/>
          <p:cNvSpPr txBox="1">
            <a:spLocks noChangeArrowheads="1"/>
          </p:cNvSpPr>
          <p:nvPr/>
        </p:nvSpPr>
        <p:spPr bwMode="auto">
          <a:xfrm>
            <a:off x="4275506" y="3889651"/>
            <a:ext cx="3306113" cy="1231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899" tIns="60949" rIns="121899" bIns="60949">
            <a:spAutoFit/>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ctr"/>
            <a:r>
              <a:rPr lang="en-US" b="0" dirty="0">
                <a:latin typeface="+mn-lt"/>
              </a:rPr>
              <a:t>Password (one factor)</a:t>
            </a:r>
            <a:endParaRPr lang="en-US" b="0" dirty="0">
              <a:latin typeface="+mn-lt"/>
            </a:endParaRPr>
          </a:p>
          <a:p>
            <a:pPr algn="ctr"/>
            <a:r>
              <a:rPr lang="en-US" b="0" dirty="0">
                <a:latin typeface="+mn-lt"/>
              </a:rPr>
              <a:t>+</a:t>
            </a:r>
            <a:endParaRPr lang="en-US" b="0" dirty="0">
              <a:latin typeface="+mn-lt"/>
            </a:endParaRPr>
          </a:p>
          <a:p>
            <a:pPr algn="ctr"/>
            <a:r>
              <a:rPr lang="en-US" b="0" dirty="0">
                <a:latin typeface="+mn-lt"/>
              </a:rPr>
              <a:t>FortiToken (two factor)</a:t>
            </a:r>
            <a:endParaRPr lang="en-US" b="0" dirty="0">
              <a:latin typeface="+mn-lt"/>
            </a:endParaRPr>
          </a:p>
        </p:txBody>
      </p:sp>
      <p:pic>
        <p:nvPicPr>
          <p:cNvPr id="14" name="Picture 13"/>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20903" y="3729372"/>
            <a:ext cx="2544100" cy="1814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2"/>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flipH="1">
            <a:off x="2977430" y="4024096"/>
            <a:ext cx="1005258" cy="1335288"/>
          </a:xfrm>
          <a:prstGeom prst="rect">
            <a:avLst/>
          </a:prstGeom>
          <a:noFill/>
        </p:spPr>
      </p:pic>
    </p:spTree>
    <p:custDataLst>
      <p:tags r:id="rId5"/>
    </p:custData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down)">
                                      <p:cBhvr>
                                        <p:cTn id="15" dur="500"/>
                                        <p:tgtEl>
                                          <p:spTgt spid="10"/>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childTnLst>
                                </p:cTn>
                              </p:par>
                              <p:par>
                                <p:cTn id="24" presetID="10" presetClass="entr" presetSubtype="0" fill="hold" nodeType="with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fade">
                                      <p:cBhvr>
                                        <p:cTn id="2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SmartArt Placeholder 2"/>
          <p:cNvGraphicFramePr>
            <a:graphicFrameLocks noGrp="1"/>
          </p:cNvGraphicFramePr>
          <p:nvPr>
            <p:ph type="pic" sz="quarter" idx="10"/>
          </p:nvPr>
        </p:nvGraphicFramePr>
        <p:xfrm>
          <a:off x="608013" y="1422400"/>
          <a:ext cx="10804525" cy="468630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ustDataLst>
      <p:tags r:id="rId6"/>
    </p:custDataLst>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Resetting a Lost Admin Password</a:t>
            </a:r>
            <a:endParaRPr lang="en-US" dirty="0"/>
          </a:p>
        </p:txBody>
      </p:sp>
      <p:sp>
        <p:nvSpPr>
          <p:cNvPr id="5" name="Text Placeholder 4"/>
          <p:cNvSpPr>
            <a:spLocks noGrp="1"/>
          </p:cNvSpPr>
          <p:nvPr>
            <p:ph idx="1"/>
          </p:nvPr>
        </p:nvSpPr>
        <p:spPr/>
        <p:txBody>
          <a:bodyPr>
            <a:normAutofit fontScale="92500" lnSpcReduction="10000"/>
          </a:bodyPr>
          <a:lstStyle/>
          <a:p>
            <a:pPr marL="3175" indent="0">
              <a:buNone/>
            </a:pPr>
            <a:r>
              <a:rPr lang="en-US" dirty="0">
                <a:cs typeface="Arial" panose="020B0604020202020204" pitchFamily="34" charset="0"/>
              </a:rPr>
              <a:t>User:  </a:t>
            </a:r>
            <a:r>
              <a:rPr lang="en-US" dirty="0">
                <a:solidFill>
                  <a:schemeClr val="tx1"/>
                </a:solidFill>
                <a:latin typeface="Courier New" panose="02070309020205020404" pitchFamily="49" charset="0"/>
                <a:cs typeface="Courier New" panose="02070309020205020404" pitchFamily="49" charset="0"/>
              </a:rPr>
              <a:t>maintainer</a:t>
            </a:r>
            <a:endParaRPr lang="en-US" dirty="0">
              <a:solidFill>
                <a:schemeClr val="tx1"/>
              </a:solidFill>
              <a:latin typeface="Courier New" panose="02070309020205020404" pitchFamily="49" charset="0"/>
              <a:cs typeface="Courier New" panose="02070309020205020404" pitchFamily="49" charset="0"/>
            </a:endParaRPr>
          </a:p>
          <a:p>
            <a:pPr marL="3175" indent="0">
              <a:buNone/>
            </a:pPr>
            <a:r>
              <a:rPr lang="en-US" dirty="0">
                <a:cs typeface="Arial" panose="020B0604020202020204" pitchFamily="34" charset="0"/>
              </a:rPr>
              <a:t>Password</a:t>
            </a:r>
            <a:r>
              <a:rPr lang="en-US" dirty="0">
                <a:solidFill>
                  <a:schemeClr val="tx1"/>
                </a:solidFill>
                <a:cs typeface="Arial" panose="020B0604020202020204" pitchFamily="34" charset="0"/>
              </a:rPr>
              <a:t>:  </a:t>
            </a:r>
            <a:r>
              <a:rPr lang="en-US" dirty="0" err="1">
                <a:solidFill>
                  <a:schemeClr val="tx1"/>
                </a:solidFill>
                <a:latin typeface="Courier New" panose="02070309020205020404" pitchFamily="49" charset="0"/>
                <a:cs typeface="Courier New" panose="02070309020205020404" pitchFamily="49" charset="0"/>
              </a:rPr>
              <a:t>bcpb</a:t>
            </a:r>
            <a:r>
              <a:rPr lang="en-US" dirty="0">
                <a:solidFill>
                  <a:schemeClr val="tx1"/>
                </a:solidFill>
                <a:cs typeface="Arial" panose="020B0604020202020204" pitchFamily="34" charset="0"/>
              </a:rPr>
              <a:t>&lt;serial-number&gt;</a:t>
            </a:r>
            <a:endParaRPr lang="en-US" dirty="0">
              <a:solidFill>
                <a:schemeClr val="tx1"/>
              </a:solidFill>
              <a:cs typeface="Arial" panose="020B0604020202020204" pitchFamily="34" charset="0"/>
            </a:endParaRPr>
          </a:p>
          <a:p>
            <a:pPr marL="0" indent="-3175">
              <a:buNone/>
            </a:pPr>
            <a:r>
              <a:rPr lang="en-US" dirty="0">
                <a:cs typeface="Arial" panose="020B0604020202020204" pitchFamily="34" charset="0"/>
              </a:rPr>
              <a:t>All letters in &lt;serial-number&gt; </a:t>
            </a:r>
            <a:r>
              <a:rPr lang="en-US" i="1" dirty="0">
                <a:cs typeface="Arial" panose="020B0604020202020204" pitchFamily="34" charset="0"/>
              </a:rPr>
              <a:t>must</a:t>
            </a:r>
            <a:r>
              <a:rPr lang="en-US" dirty="0">
                <a:cs typeface="Arial" panose="020B0604020202020204" pitchFamily="34" charset="0"/>
              </a:rPr>
              <a:t> be upper case, for example, </a:t>
            </a:r>
            <a:r>
              <a:rPr lang="en-US" dirty="0">
                <a:latin typeface="Courier New" panose="02070309020205020404" pitchFamily="49" charset="0"/>
                <a:cs typeface="Courier New" panose="02070309020205020404" pitchFamily="49" charset="0"/>
              </a:rPr>
              <a:t>FGT60</a:t>
            </a:r>
            <a:r>
              <a:rPr lang="en-US" dirty="0">
                <a:cs typeface="Courier New" panose="02070309020205020404" pitchFamily="49" charset="0"/>
              </a:rPr>
              <a:t>.</a:t>
            </a:r>
            <a:endParaRPr lang="en-US" dirty="0">
              <a:cs typeface="Arial" panose="020B0604020202020204" pitchFamily="34" charset="0"/>
            </a:endParaRPr>
          </a:p>
          <a:p>
            <a:pPr marL="0" indent="-3175">
              <a:buNone/>
            </a:pPr>
            <a:endParaRPr lang="en-US" dirty="0">
              <a:cs typeface="Arial" panose="020B0604020202020204" pitchFamily="34" charset="0"/>
            </a:endParaRPr>
          </a:p>
          <a:p>
            <a:r>
              <a:rPr lang="en-US" dirty="0">
                <a:cs typeface="Arial" panose="020B0604020202020204" pitchFamily="34" charset="0"/>
              </a:rPr>
              <a:t>All FortiGate models and some other Fortinet device types</a:t>
            </a:r>
            <a:endParaRPr lang="en-US" dirty="0">
              <a:cs typeface="Arial" panose="020B0604020202020204" pitchFamily="34" charset="0"/>
            </a:endParaRPr>
          </a:p>
          <a:p>
            <a:r>
              <a:rPr lang="en-US" dirty="0">
                <a:cs typeface="Arial" panose="020B0604020202020204" pitchFamily="34" charset="0"/>
              </a:rPr>
              <a:t>Only after hard</a:t>
            </a:r>
            <a:r>
              <a:rPr lang="en-US" b="1" dirty="0">
                <a:cs typeface="Arial" panose="020B0604020202020204" pitchFamily="34" charset="0"/>
              </a:rPr>
              <a:t> </a:t>
            </a:r>
            <a:r>
              <a:rPr lang="en-US" dirty="0">
                <a:cs typeface="Arial" panose="020B0604020202020204" pitchFamily="34" charset="0"/>
              </a:rPr>
              <a:t>power cycle</a:t>
            </a:r>
            <a:endParaRPr lang="en-US" dirty="0">
              <a:cs typeface="Arial" panose="020B0604020202020204" pitchFamily="34" charset="0"/>
            </a:endParaRPr>
          </a:p>
          <a:p>
            <a:pPr lvl="1"/>
            <a:r>
              <a:rPr lang="en-US" dirty="0">
                <a:cs typeface="Arial" panose="020B0604020202020204" pitchFamily="34" charset="0"/>
              </a:rPr>
              <a:t>Soft cycle (reboot) does not work for security reasons.</a:t>
            </a:r>
            <a:endParaRPr lang="en-US" dirty="0">
              <a:cs typeface="Arial" panose="020B0604020202020204" pitchFamily="34" charset="0"/>
            </a:endParaRPr>
          </a:p>
          <a:p>
            <a:r>
              <a:rPr lang="en-US" dirty="0">
                <a:cs typeface="Arial" panose="020B0604020202020204" pitchFamily="34" charset="0"/>
              </a:rPr>
              <a:t>Only during first 60 seconds </a:t>
            </a:r>
            <a:r>
              <a:rPr lang="en-US" i="1" dirty="0">
                <a:cs typeface="Arial" panose="020B0604020202020204" pitchFamily="34" charset="0"/>
              </a:rPr>
              <a:t>after</a:t>
            </a:r>
            <a:r>
              <a:rPr lang="en-US" dirty="0">
                <a:cs typeface="Arial" panose="020B0604020202020204" pitchFamily="34" charset="0"/>
              </a:rPr>
              <a:t> boot</a:t>
            </a:r>
            <a:r>
              <a:rPr lang="en-US" sz="1900" dirty="0">
                <a:cs typeface="Arial" panose="020B0604020202020204" pitchFamily="34" charset="0"/>
              </a:rPr>
              <a:t> (varies by model)</a:t>
            </a:r>
            <a:endParaRPr lang="en-US" sz="1900" dirty="0">
              <a:cs typeface="Arial" panose="020B0604020202020204" pitchFamily="34" charset="0"/>
            </a:endParaRPr>
          </a:p>
          <a:p>
            <a:pPr lvl="1"/>
            <a:r>
              <a:rPr lang="en-US" dirty="0">
                <a:cs typeface="Arial" panose="020B0604020202020204" pitchFamily="34" charset="0"/>
              </a:rPr>
              <a:t>Tip: Copy serial number into the terminal buffer, then paste.</a:t>
            </a:r>
            <a:endParaRPr lang="en-US" dirty="0">
              <a:cs typeface="Arial" panose="020B0604020202020204" pitchFamily="34" charset="0"/>
            </a:endParaRPr>
          </a:p>
          <a:p>
            <a:r>
              <a:rPr lang="en-US" dirty="0">
                <a:cs typeface="Arial" panose="020B0604020202020204" pitchFamily="34" charset="0"/>
              </a:rPr>
              <a:t>Only through hardware console port </a:t>
            </a:r>
            <a:endParaRPr lang="en-US" dirty="0">
              <a:cs typeface="Arial" panose="020B0604020202020204" pitchFamily="34" charset="0"/>
            </a:endParaRPr>
          </a:p>
          <a:p>
            <a:pPr lvl="1"/>
            <a:r>
              <a:rPr lang="en-US" dirty="0">
                <a:cs typeface="Arial" panose="020B0604020202020204" pitchFamily="34" charset="0"/>
              </a:rPr>
              <a:t>Requires physical access for security reasons.</a:t>
            </a:r>
            <a:endParaRPr lang="en-US" dirty="0">
              <a:cs typeface="Arial" panose="020B0604020202020204" pitchFamily="34" charset="0"/>
            </a:endParaRPr>
          </a:p>
          <a:p>
            <a:pPr lvl="1"/>
            <a:r>
              <a:rPr lang="en-US" dirty="0">
                <a:cs typeface="Arial" panose="020B0604020202020204" pitchFamily="34" charset="0"/>
              </a:rPr>
              <a:t>If compliance/risk of physical access requires, maintainer can be disabled.</a:t>
            </a:r>
            <a:endParaRPr lang="en-US" dirty="0">
              <a:cs typeface="Arial" panose="020B0604020202020204" pitchFamily="34" charset="0"/>
            </a:endParaRPr>
          </a:p>
          <a:p>
            <a:pPr lvl="3"/>
            <a:r>
              <a:rPr lang="en-US" sz="1700" dirty="0"/>
              <a:t>config sys global</a:t>
            </a:r>
            <a:endParaRPr lang="en-US" sz="1700" dirty="0"/>
          </a:p>
          <a:p>
            <a:pPr lvl="3"/>
            <a:r>
              <a:rPr lang="en-US" sz="1700" dirty="0"/>
              <a:t>set admin-maintainer disable</a:t>
            </a:r>
            <a:endParaRPr lang="en-US" sz="1700" dirty="0"/>
          </a:p>
          <a:p>
            <a:pPr lvl="3"/>
            <a:r>
              <a:rPr lang="en-US" sz="1700" dirty="0"/>
              <a:t>end</a:t>
            </a:r>
            <a:endParaRPr lang="en-US" dirty="0">
              <a:cs typeface="Arial" panose="020B0604020202020204" pitchFamily="34" charset="0"/>
            </a:endParaRPr>
          </a:p>
        </p:txBody>
      </p:sp>
    </p:spTree>
    <p:custDataLst>
      <p:tags r:id="rId1"/>
    </p:custDataLst>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cs typeface="Arial" panose="020B0604020202020204" pitchFamily="34" charset="0"/>
              </a:rPr>
              <a:t>Administrative Access: Trusted Sources</a:t>
            </a:r>
            <a:endParaRPr lang="en-CA" dirty="0"/>
          </a:p>
        </p:txBody>
      </p:sp>
      <p:sp>
        <p:nvSpPr>
          <p:cNvPr id="5" name="Content Placeholder 10"/>
          <p:cNvSpPr>
            <a:spLocks noGrp="1"/>
          </p:cNvSpPr>
          <p:nvPr>
            <p:ph idx="16"/>
          </p:nvPr>
        </p:nvSpPr>
        <p:spPr>
          <a:prstGeom prst="rect">
            <a:avLst/>
          </a:prstGeom>
        </p:spPr>
        <p:txBody>
          <a:bodyPr lIns="121899" tIns="60949" rIns="121899" bIns="60949"/>
          <a:lstStyle/>
          <a:p>
            <a:pPr marL="0" indent="0">
              <a:buNone/>
            </a:pPr>
            <a:endParaRPr lang="en-US" dirty="0"/>
          </a:p>
          <a:p>
            <a:endParaRPr lang="en-US" dirty="0"/>
          </a:p>
        </p:txBody>
      </p:sp>
      <p:sp>
        <p:nvSpPr>
          <p:cNvPr id="7" name="Content Placeholder 10"/>
          <p:cNvSpPr txBox="1"/>
          <p:nvPr/>
        </p:nvSpPr>
        <p:spPr>
          <a:xfrm>
            <a:off x="207724" y="925489"/>
            <a:ext cx="5883385" cy="5181600"/>
          </a:xfrm>
          <a:prstGeom prst="rect">
            <a:avLst/>
          </a:prstGeom>
        </p:spPr>
        <p:txBody>
          <a:bodyPr vert="horz" lIns="121899" tIns="60949" rIns="121899" bIns="60949" rtlCol="0">
            <a:normAutofit/>
          </a:bodyPr>
          <a:lstStyle>
            <a:lvl1pPr marL="234950" indent="-234950" algn="l" defTabSz="914400" rtl="0" eaLnBrk="1" latinLnBrk="0" hangingPunct="1">
              <a:lnSpc>
                <a:spcPct val="100000"/>
              </a:lnSpc>
              <a:spcBef>
                <a:spcPts val="900"/>
              </a:spcBef>
              <a:buClr>
                <a:schemeClr val="accent6"/>
              </a:buClr>
              <a:buFont typeface="Arial" panose="020B0604020202020204" pitchFamily="34" charset="0"/>
              <a:buChar char="•"/>
              <a:defRPr lang="en-US" sz="2200" kern="1200" dirty="0">
                <a:solidFill>
                  <a:schemeClr val="tx1"/>
                </a:solidFill>
                <a:latin typeface="+mn-lt"/>
                <a:ea typeface="+mn-ea"/>
                <a:cs typeface="+mn-cs"/>
              </a:defRPr>
            </a:lvl1pPr>
            <a:lvl2pPr marL="615950" indent="-255905" algn="l" defTabSz="914400" rtl="0" eaLnBrk="1" latinLnBrk="0" hangingPunct="1">
              <a:lnSpc>
                <a:spcPct val="100000"/>
              </a:lnSpc>
              <a:spcBef>
                <a:spcPts val="400"/>
              </a:spcBef>
              <a:buClr>
                <a:schemeClr val="accent6"/>
              </a:buClr>
              <a:buFont typeface="Courier New" panose="02070309020205020404" pitchFamily="49" charset="0"/>
              <a:buChar char="o"/>
              <a:defRPr lang="en-US" sz="1800" kern="1200" dirty="0">
                <a:solidFill>
                  <a:schemeClr val="tx1"/>
                </a:solidFill>
                <a:latin typeface="+mn-lt"/>
                <a:ea typeface="+mn-ea"/>
                <a:cs typeface="+mn-cs"/>
              </a:defRPr>
            </a:lvl2pPr>
            <a:lvl3pPr marL="984250" indent="-241300" algn="l" defTabSz="914400" rtl="0" eaLnBrk="1" latinLnBrk="0" hangingPunct="1">
              <a:lnSpc>
                <a:spcPct val="100000"/>
              </a:lnSpc>
              <a:spcBef>
                <a:spcPts val="400"/>
              </a:spcBef>
              <a:buClr>
                <a:schemeClr val="accent6"/>
              </a:buClr>
              <a:buFont typeface="Arial" panose="020B0604020202020204" pitchFamily="34" charset="0"/>
              <a:buChar char="•"/>
              <a:defRPr lang="en-US" sz="1600" kern="1200" dirty="0">
                <a:solidFill>
                  <a:schemeClr val="tx1"/>
                </a:solidFill>
                <a:latin typeface="+mn-lt"/>
                <a:ea typeface="+mn-ea"/>
                <a:cs typeface="+mn-cs"/>
              </a:defRPr>
            </a:lvl3pPr>
            <a:lvl4pPr marL="814705" marR="0" indent="0" algn="l" defTabSz="685800" rtl="0" eaLnBrk="1" fontAlgn="base" latinLnBrk="0" hangingPunct="1">
              <a:lnSpc>
                <a:spcPct val="110000"/>
              </a:lnSpc>
              <a:spcBef>
                <a:spcPct val="20000"/>
              </a:spcBef>
              <a:spcAft>
                <a:spcPct val="0"/>
              </a:spcAft>
              <a:buClr>
                <a:srgbClr val="D81E05"/>
              </a:buClr>
              <a:buSzTx/>
              <a:buFont typeface="Lucida Grande"/>
              <a:buNone/>
              <a:defRPr lang="en-US" sz="1400" kern="1200" dirty="0">
                <a:solidFill>
                  <a:schemeClr val="tx1"/>
                </a:solidFill>
                <a:latin typeface="Courier New" panose="02070309020205020404" pitchFamily="49" charset="0"/>
                <a:ea typeface="+mn-ea"/>
                <a:cs typeface="Courier New" panose="02070309020205020404" pitchFamily="49" charset="0"/>
              </a:defRPr>
            </a:lvl4pPr>
            <a:lvl5pPr marL="814705" marR="0" indent="0" algn="l" defTabSz="685800" rtl="0" eaLnBrk="1" fontAlgn="base" latinLnBrk="0" hangingPunct="1">
              <a:lnSpc>
                <a:spcPct val="110000"/>
              </a:lnSpc>
              <a:spcBef>
                <a:spcPct val="20000"/>
              </a:spcBef>
              <a:spcAft>
                <a:spcPct val="0"/>
              </a:spcAft>
              <a:buClr>
                <a:srgbClr val="D81E05"/>
              </a:buClr>
              <a:buSzTx/>
              <a:buFont typeface="Arial" panose="020B0604020202020204"/>
              <a:buNone/>
              <a:defRPr lang="en-US" sz="1200" i="1" kern="1200" dirty="0">
                <a:solidFill>
                  <a:schemeClr val="bg1">
                    <a:lumMod val="50000"/>
                  </a:schemeClr>
                </a:solidFill>
                <a:latin typeface="+mn-lt"/>
                <a:ea typeface="+mn-ea"/>
                <a:cs typeface="+mn-cs"/>
              </a:defRPr>
            </a:lvl5pPr>
            <a:lvl6pPr marL="25139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1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3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5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endParaRPr lang="en-CA"/>
          </a:p>
          <a:p>
            <a:endParaRPr lang="en-CA"/>
          </a:p>
        </p:txBody>
      </p:sp>
      <p:sp>
        <p:nvSpPr>
          <p:cNvPr id="8" name="Title 1"/>
          <p:cNvSpPr txBox="1"/>
          <p:nvPr/>
        </p:nvSpPr>
        <p:spPr>
          <a:xfrm>
            <a:off x="609441" y="88150"/>
            <a:ext cx="10835325" cy="729997"/>
          </a:xfrm>
          <a:prstGeom prst="rect">
            <a:avLst/>
          </a:prstGeom>
        </p:spPr>
        <p:txBody>
          <a:bodyPr vert="horz" lIns="121899" tIns="60949" rIns="121899" bIns="60949" rtlCol="0" anchor="b" anchorCtr="0">
            <a:normAutofit/>
          </a:bodyPr>
          <a:lstStyle>
            <a:lvl1pPr algn="l" defTabSz="914400" rtl="0" eaLnBrk="1" latinLnBrk="0" hangingPunct="1">
              <a:lnSpc>
                <a:spcPct val="94000"/>
              </a:lnSpc>
              <a:spcBef>
                <a:spcPct val="0"/>
              </a:spcBef>
              <a:buNone/>
              <a:defRPr lang="en-US" sz="3600" b="0" kern="1200" dirty="0">
                <a:solidFill>
                  <a:schemeClr val="tx1"/>
                </a:solidFill>
                <a:latin typeface="+mj-lt"/>
                <a:ea typeface="+mj-ea"/>
                <a:cs typeface="+mj-cs"/>
              </a:defRPr>
            </a:lvl1pPr>
          </a:lstStyle>
          <a:p>
            <a:r>
              <a:rPr lang="en-CA">
                <a:cs typeface="Arial" panose="020B0604020202020204" pitchFamily="34" charset="0"/>
              </a:rPr>
              <a:t>Administrative Access: Trusted Sources</a:t>
            </a:r>
            <a:endParaRPr lang="en-CA">
              <a:cs typeface="Arial" panose="020B0604020202020204" pitchFamily="34" charset="0"/>
            </a:endParaRPr>
          </a:p>
        </p:txBody>
      </p:sp>
      <p:pic>
        <p:nvPicPr>
          <p:cNvPr id="9" name="Picture 8"/>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28130" y="1437843"/>
            <a:ext cx="5389930" cy="3637648"/>
          </a:xfrm>
          <a:prstGeom prst="rect">
            <a:avLst/>
          </a:prstGeom>
          <a:ln>
            <a:solidFill>
              <a:schemeClr val="tx1"/>
            </a:solidFill>
          </a:ln>
        </p:spPr>
      </p:pic>
      <p:sp>
        <p:nvSpPr>
          <p:cNvPr id="10" name="Rectangle 9"/>
          <p:cNvSpPr/>
          <p:nvPr/>
        </p:nvSpPr>
        <p:spPr bwMode="invGray">
          <a:xfrm>
            <a:off x="322092" y="2306408"/>
            <a:ext cx="4644355" cy="1729177"/>
          </a:xfrm>
          <a:prstGeom prst="rect">
            <a:avLst/>
          </a:prstGeom>
          <a:noFill/>
          <a:ln w="38100">
            <a:solidFill>
              <a:srgbClr val="FF0000"/>
            </a:solidFill>
            <a:round/>
          </a:ln>
        </p:spPr>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CA"/>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39442" y="1176756"/>
            <a:ext cx="6220694" cy="1295581"/>
          </a:xfrm>
          <a:prstGeom prst="rect">
            <a:avLst/>
          </a:prstGeom>
          <a:ln>
            <a:solidFill>
              <a:schemeClr val="tx1"/>
            </a:solidFill>
          </a:ln>
        </p:spPr>
      </p:pic>
      <p:cxnSp>
        <p:nvCxnSpPr>
          <p:cNvPr id="12" name="Straight Arrow Connector 11"/>
          <p:cNvCxnSpPr/>
          <p:nvPr/>
        </p:nvCxnSpPr>
        <p:spPr>
          <a:xfrm flipV="1">
            <a:off x="2779059" y="2306408"/>
            <a:ext cx="3930085" cy="223107"/>
          </a:xfrm>
          <a:prstGeom prst="straightConnector1">
            <a:avLst/>
          </a:prstGeom>
          <a:ln w="38100">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sp>
        <p:nvSpPr>
          <p:cNvPr id="15" name="Rounded Rectangular Callout 14"/>
          <p:cNvSpPr/>
          <p:nvPr/>
        </p:nvSpPr>
        <p:spPr bwMode="invGray">
          <a:xfrm>
            <a:off x="1690373" y="5580824"/>
            <a:ext cx="5483283" cy="709700"/>
          </a:xfrm>
          <a:prstGeom prst="wedgeRoundRectCallout">
            <a:avLst>
              <a:gd name="adj1" fmla="val 45854"/>
              <a:gd name="adj2" fmla="val -171044"/>
              <a:gd name="adj3" fmla="val 16667"/>
            </a:avLst>
          </a:prstGeom>
          <a:solidFill>
            <a:schemeClr val="accent2">
              <a:lumMod val="40000"/>
              <a:lumOff val="60000"/>
            </a:schemeClr>
          </a:solidFill>
          <a:ln w="38100">
            <a:noFill/>
            <a:round/>
          </a:ln>
        </p:spPr>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CA" sz="1600" dirty="0"/>
              <a:t>If </a:t>
            </a:r>
            <a:r>
              <a:rPr lang="en-CA" sz="1600" b="1" dirty="0"/>
              <a:t>admin1</a:t>
            </a:r>
            <a:r>
              <a:rPr lang="en-CA" sz="1600" dirty="0"/>
              <a:t> attempts to log in to the FortiGate GUI from any IP other than </a:t>
            </a:r>
            <a:r>
              <a:rPr lang="en-CA" sz="1600" dirty="0">
                <a:latin typeface="Courier New" panose="02070309020205020404" pitchFamily="49" charset="0"/>
                <a:cs typeface="Courier New" panose="02070309020205020404" pitchFamily="49" charset="0"/>
              </a:rPr>
              <a:t>10.0.1.10</a:t>
            </a:r>
            <a:r>
              <a:rPr lang="en-CA" sz="1600" dirty="0"/>
              <a:t>, they receive this message.</a:t>
            </a:r>
            <a:endParaRPr lang="en-CA" sz="1600" dirty="0"/>
          </a:p>
        </p:txBody>
      </p:sp>
      <p:sp>
        <p:nvSpPr>
          <p:cNvPr id="13" name="TextBox 12"/>
          <p:cNvSpPr txBox="1"/>
          <p:nvPr/>
        </p:nvSpPr>
        <p:spPr>
          <a:xfrm>
            <a:off x="207724" y="998908"/>
            <a:ext cx="2965299" cy="369332"/>
          </a:xfrm>
          <a:prstGeom prst="rect">
            <a:avLst/>
          </a:prstGeom>
          <a:solidFill>
            <a:schemeClr val="accent2">
              <a:lumMod val="40000"/>
              <a:lumOff val="60000"/>
            </a:schemeClr>
          </a:solidFill>
        </p:spPr>
        <p:txBody>
          <a:bodyPr wrap="none" rtlCol="0">
            <a:spAutoFit/>
          </a:bodyPr>
          <a:lstStyle/>
          <a:p>
            <a:pPr lvl="0">
              <a:spcBef>
                <a:spcPts val="900"/>
              </a:spcBef>
              <a:buClr>
                <a:srgbClr val="A12D2D"/>
              </a:buClr>
              <a:defRPr/>
            </a:pPr>
            <a:r>
              <a:rPr lang="en-US" b="1" dirty="0">
                <a:solidFill>
                  <a:srgbClr val="000000"/>
                </a:solidFill>
                <a:cs typeface="Arial" panose="020B0604020202020204" pitchFamily="34" charset="0"/>
              </a:rPr>
              <a:t>System </a:t>
            </a:r>
            <a:r>
              <a:rPr lang="en-US" dirty="0">
                <a:solidFill>
                  <a:srgbClr val="000000"/>
                </a:solidFill>
                <a:cs typeface="Arial" panose="020B0604020202020204" pitchFamily="34" charset="0"/>
              </a:rPr>
              <a:t>&gt;</a:t>
            </a:r>
            <a:r>
              <a:rPr lang="en-US" b="1" dirty="0">
                <a:solidFill>
                  <a:srgbClr val="000000"/>
                </a:solidFill>
                <a:cs typeface="Arial" panose="020B0604020202020204" pitchFamily="34" charset="0"/>
              </a:rPr>
              <a:t> Administrators</a:t>
            </a:r>
            <a:endParaRPr lang="en-US" b="1" dirty="0">
              <a:solidFill>
                <a:srgbClr val="000000"/>
              </a:solidFill>
              <a:cs typeface="Arial" panose="020B0604020202020204" pitchFamily="34" charset="0"/>
            </a:endParaRPr>
          </a:p>
        </p:txBody>
      </p:sp>
      <p:pic>
        <p:nvPicPr>
          <p:cNvPr id="6" name="Picture 5"/>
          <p:cNvPicPr>
            <a:picLocks noChangeAspect="1"/>
          </p:cNvPicPr>
          <p:nvPr/>
        </p:nvPicPr>
        <p:blipFill>
          <a:blip r:embed="rId3"/>
          <a:stretch>
            <a:fillRect/>
          </a:stretch>
        </p:blipFill>
        <p:spPr>
          <a:xfrm>
            <a:off x="7079041" y="2723596"/>
            <a:ext cx="3945274" cy="2778501"/>
          </a:xfrm>
          <a:prstGeom prst="rect">
            <a:avLst/>
          </a:prstGeom>
          <a:ln>
            <a:solidFill>
              <a:schemeClr val="tx1"/>
            </a:solidFill>
          </a:ln>
        </p:spPr>
      </p:pic>
    </p:spTree>
    <p:custDataLst>
      <p:tags r:id="rId4"/>
    </p:custDataLst>
  </p:cSld>
  <p:clrMapOvr>
    <a:masterClrMapping/>
  </p:clrMapOvr>
  <p:transition spd="slow">
    <p:wip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Content Placeholder 11"/>
          <p:cNvPicPr>
            <a:picLocks noGrp="1" noChangeAspect="1"/>
          </p:cNvPicPr>
          <p:nvPr>
            <p:ph idx="15"/>
          </p:nvPr>
        </p:nvPicPr>
        <p:blipFill>
          <a:blip r:embed="rId1">
            <a:extLst>
              <a:ext uri="{28A0092B-C50C-407E-A947-70E740481C1C}">
                <a14:useLocalDpi xmlns:a14="http://schemas.microsoft.com/office/drawing/2010/main" val="0"/>
              </a:ext>
            </a:extLst>
          </a:blip>
          <a:stretch>
            <a:fillRect/>
          </a:stretch>
        </p:blipFill>
        <p:spPr>
          <a:xfrm>
            <a:off x="6196013" y="1444715"/>
            <a:ext cx="5248275" cy="4928889"/>
          </a:xfrm>
          <a:ln>
            <a:solidFill>
              <a:schemeClr val="tx1"/>
            </a:solidFill>
          </a:ln>
        </p:spPr>
      </p:pic>
      <p:sp>
        <p:nvSpPr>
          <p:cNvPr id="2" name="Title 1"/>
          <p:cNvSpPr>
            <a:spLocks noGrp="1"/>
          </p:cNvSpPr>
          <p:nvPr>
            <p:ph type="title"/>
          </p:nvPr>
        </p:nvSpPr>
        <p:spPr/>
        <p:txBody>
          <a:bodyPr/>
          <a:lstStyle/>
          <a:p>
            <a:r>
              <a:rPr lang="en-US" dirty="0"/>
              <a:t>Administrative Access: Ports and Password</a:t>
            </a:r>
            <a:endParaRPr lang="en-CA" dirty="0"/>
          </a:p>
        </p:txBody>
      </p:sp>
      <p:sp>
        <p:nvSpPr>
          <p:cNvPr id="4" name="Content Placeholder 3"/>
          <p:cNvSpPr>
            <a:spLocks noGrp="1"/>
          </p:cNvSpPr>
          <p:nvPr>
            <p:ph idx="16"/>
          </p:nvPr>
        </p:nvSpPr>
        <p:spPr/>
        <p:txBody>
          <a:bodyPr/>
          <a:lstStyle/>
          <a:p>
            <a:pPr lvl="0">
              <a:buClr>
                <a:srgbClr val="A12D2D"/>
              </a:buClr>
            </a:pPr>
            <a:r>
              <a:rPr lang="en-US" dirty="0">
                <a:solidFill>
                  <a:srgbClr val="000000"/>
                </a:solidFill>
              </a:rPr>
              <a:t>Port numbers are customizable.</a:t>
            </a:r>
            <a:endParaRPr lang="en-US" dirty="0">
              <a:solidFill>
                <a:srgbClr val="000000"/>
              </a:solidFill>
            </a:endParaRPr>
          </a:p>
          <a:p>
            <a:pPr lvl="0">
              <a:buClr>
                <a:srgbClr val="A12D2D"/>
              </a:buClr>
            </a:pPr>
            <a:r>
              <a:rPr lang="en-US" dirty="0">
                <a:solidFill>
                  <a:srgbClr val="000000"/>
                </a:solidFill>
              </a:rPr>
              <a:t>Using only secure access (SSH, HTTPS) is recommended.</a:t>
            </a:r>
            <a:endParaRPr lang="en-US" dirty="0">
              <a:solidFill>
                <a:srgbClr val="000000"/>
              </a:solidFill>
            </a:endParaRPr>
          </a:p>
          <a:p>
            <a:pPr lvl="0">
              <a:buClr>
                <a:srgbClr val="A12D2D"/>
              </a:buClr>
            </a:pPr>
            <a:r>
              <a:rPr lang="en-US" dirty="0">
                <a:solidFill>
                  <a:srgbClr val="000000"/>
                </a:solidFill>
              </a:rPr>
              <a:t>Default</a:t>
            </a:r>
            <a:r>
              <a:rPr lang="en-US" b="1" dirty="0">
                <a:solidFill>
                  <a:srgbClr val="000000"/>
                </a:solidFill>
              </a:rPr>
              <a:t> Idle timeout</a:t>
            </a:r>
            <a:r>
              <a:rPr lang="en-US" dirty="0">
                <a:solidFill>
                  <a:srgbClr val="000000"/>
                </a:solidFill>
              </a:rPr>
              <a:t> is 5 minutes.</a:t>
            </a:r>
            <a:endParaRPr lang="en-US" dirty="0">
              <a:solidFill>
                <a:srgbClr val="000000"/>
              </a:solidFill>
            </a:endParaRPr>
          </a:p>
          <a:p>
            <a:pPr marL="0" indent="0">
              <a:buNone/>
            </a:pPr>
            <a:endParaRPr lang="en-CA" dirty="0"/>
          </a:p>
        </p:txBody>
      </p:sp>
      <p:sp>
        <p:nvSpPr>
          <p:cNvPr id="5" name="Rectangle 4"/>
          <p:cNvSpPr/>
          <p:nvPr/>
        </p:nvSpPr>
        <p:spPr bwMode="invGray">
          <a:xfrm>
            <a:off x="6195632" y="1443600"/>
            <a:ext cx="5254625" cy="1361593"/>
          </a:xfrm>
          <a:prstGeom prst="rect">
            <a:avLst/>
          </a:prstGeom>
          <a:noFill/>
          <a:ln w="38100">
            <a:solidFill>
              <a:srgbClr val="FF0000"/>
            </a:solidFill>
            <a:round/>
          </a:ln>
        </p:spPr>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CA"/>
          </a:p>
        </p:txBody>
      </p:sp>
      <p:sp>
        <p:nvSpPr>
          <p:cNvPr id="6" name="Rectangle 5"/>
          <p:cNvSpPr/>
          <p:nvPr/>
        </p:nvSpPr>
        <p:spPr bwMode="invGray">
          <a:xfrm>
            <a:off x="6195632" y="4629668"/>
            <a:ext cx="5254625" cy="1595326"/>
          </a:xfrm>
          <a:prstGeom prst="rect">
            <a:avLst/>
          </a:prstGeom>
          <a:noFill/>
          <a:ln w="38100">
            <a:solidFill>
              <a:srgbClr val="FF0000"/>
            </a:solidFill>
            <a:round/>
          </a:ln>
        </p:spPr>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CA"/>
          </a:p>
        </p:txBody>
      </p:sp>
      <p:sp>
        <p:nvSpPr>
          <p:cNvPr id="7" name="TextBox 6"/>
          <p:cNvSpPr txBox="1"/>
          <p:nvPr/>
        </p:nvSpPr>
        <p:spPr>
          <a:xfrm>
            <a:off x="6195632" y="954142"/>
            <a:ext cx="2178802" cy="369332"/>
          </a:xfrm>
          <a:prstGeom prst="rect">
            <a:avLst/>
          </a:prstGeom>
          <a:solidFill>
            <a:schemeClr val="accent2">
              <a:lumMod val="40000"/>
              <a:lumOff val="60000"/>
            </a:schemeClr>
          </a:solidFill>
        </p:spPr>
        <p:txBody>
          <a:bodyPr wrap="none" rtlCol="0">
            <a:spAutoFit/>
          </a:bodyPr>
          <a:lstStyle/>
          <a:p>
            <a:pPr>
              <a:buClr>
                <a:srgbClr val="A12D2D"/>
              </a:buClr>
            </a:pPr>
            <a:r>
              <a:rPr lang="en-US" b="1" dirty="0">
                <a:solidFill>
                  <a:srgbClr val="000000"/>
                </a:solidFill>
              </a:rPr>
              <a:t>System </a:t>
            </a:r>
            <a:r>
              <a:rPr lang="en-US" dirty="0">
                <a:solidFill>
                  <a:srgbClr val="000000"/>
                </a:solidFill>
              </a:rPr>
              <a:t>&gt;</a:t>
            </a:r>
            <a:r>
              <a:rPr lang="en-US" b="1" dirty="0">
                <a:solidFill>
                  <a:srgbClr val="000000"/>
                </a:solidFill>
              </a:rPr>
              <a:t> Settings</a:t>
            </a:r>
            <a:endParaRPr lang="en-US" b="1" dirty="0">
              <a:solidFill>
                <a:srgbClr val="000000"/>
              </a:solidFill>
            </a:endParaRPr>
          </a:p>
        </p:txBody>
      </p:sp>
      <p:sp>
        <p:nvSpPr>
          <p:cNvPr id="13" name="Rectangle 12"/>
          <p:cNvSpPr/>
          <p:nvPr/>
        </p:nvSpPr>
        <p:spPr bwMode="invGray">
          <a:xfrm>
            <a:off x="6195632" y="3905573"/>
            <a:ext cx="4591188" cy="309966"/>
          </a:xfrm>
          <a:prstGeom prst="rect">
            <a:avLst/>
          </a:prstGeom>
          <a:noFill/>
          <a:ln w="38100">
            <a:solidFill>
              <a:srgbClr val="FF0000"/>
            </a:solidFill>
            <a:round/>
          </a:ln>
        </p:spPr>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CA"/>
          </a:p>
        </p:txBody>
      </p:sp>
    </p:spTree>
    <p:custDataLst>
      <p:tags r:id="rId2"/>
    </p:custDataLst>
  </p:cSld>
  <p:clrMapOvr>
    <a:masterClrMapping/>
  </p:clrMapOvr>
  <p:transition spd="slow">
    <p:wip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Oval 3"/>
          <p:cNvSpPr>
            <a:spLocks noChangeArrowheads="1"/>
          </p:cNvSpPr>
          <p:nvPr/>
        </p:nvSpPr>
        <p:spPr bwMode="auto">
          <a:xfrm>
            <a:off x="4348617" y="4094163"/>
            <a:ext cx="2483792" cy="914400"/>
          </a:xfrm>
          <a:prstGeom prst="ellipse">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1899" tIns="60949" rIns="121899" bIns="60949"/>
          <a:lstStyle/>
          <a:p>
            <a:endParaRPr lang="en-CA" dirty="0"/>
          </a:p>
        </p:txBody>
      </p:sp>
      <p:sp>
        <p:nvSpPr>
          <p:cNvPr id="26628" name="Oval 5"/>
          <p:cNvSpPr>
            <a:spLocks noChangeArrowheads="1"/>
          </p:cNvSpPr>
          <p:nvPr/>
        </p:nvSpPr>
        <p:spPr bwMode="auto">
          <a:xfrm>
            <a:off x="8567094" y="146051"/>
            <a:ext cx="944317" cy="550863"/>
          </a:xfrm>
          <a:prstGeom prst="ellipse">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1899" tIns="60949" rIns="121899" bIns="60949"/>
          <a:lstStyle/>
          <a:p>
            <a:endParaRPr lang="en-CA" dirty="0"/>
          </a:p>
        </p:txBody>
      </p:sp>
      <p:sp>
        <p:nvSpPr>
          <p:cNvPr id="5" name="Text Placeholder 4"/>
          <p:cNvSpPr>
            <a:spLocks noGrp="1"/>
          </p:cNvSpPr>
          <p:nvPr>
            <p:ph sz="half" idx="4294967295"/>
          </p:nvPr>
        </p:nvSpPr>
        <p:spPr>
          <a:xfrm>
            <a:off x="610498" y="1097280"/>
            <a:ext cx="5180251" cy="5181600"/>
          </a:xfrm>
          <a:prstGeom prst="rect">
            <a:avLst/>
          </a:prstGeom>
        </p:spPr>
        <p:txBody>
          <a:bodyPr lIns="121899" tIns="60949" rIns="121899" bIns="60949"/>
          <a:lstStyle/>
          <a:p>
            <a:pPr>
              <a:defRPr/>
            </a:pPr>
            <a:r>
              <a:rPr lang="en-US" dirty="0">
                <a:cs typeface="Arial" panose="020B0604020202020204" pitchFamily="34" charset="0"/>
              </a:rPr>
              <a:t>Enable acceptable management protocols on each interface independently:</a:t>
            </a:r>
            <a:endParaRPr lang="en-US" dirty="0">
              <a:cs typeface="Arial" panose="020B0604020202020204" pitchFamily="34" charset="0"/>
            </a:endParaRPr>
          </a:p>
          <a:p>
            <a:pPr lvl="1">
              <a:defRPr/>
            </a:pPr>
            <a:r>
              <a:rPr lang="en-US" dirty="0">
                <a:cs typeface="Arial" panose="020B0604020202020204" pitchFamily="34" charset="0"/>
              </a:rPr>
              <a:t>Separate IPv4 and IPv6</a:t>
            </a:r>
            <a:endParaRPr lang="en-US" dirty="0">
              <a:cs typeface="Arial" panose="020B0604020202020204" pitchFamily="34" charset="0"/>
            </a:endParaRPr>
          </a:p>
          <a:p>
            <a:pPr lvl="1">
              <a:defRPr/>
            </a:pPr>
            <a:r>
              <a:rPr lang="en-US" dirty="0">
                <a:cs typeface="Arial" panose="020B0604020202020204" pitchFamily="34" charset="0"/>
              </a:rPr>
              <a:t>IPv6 options hidden by default</a:t>
            </a:r>
            <a:endParaRPr lang="en-US" dirty="0">
              <a:cs typeface="Arial" panose="020B0604020202020204" pitchFamily="34" charset="0"/>
            </a:endParaRPr>
          </a:p>
          <a:p>
            <a:pPr>
              <a:defRPr/>
            </a:pPr>
            <a:r>
              <a:rPr lang="en-US" dirty="0">
                <a:solidFill>
                  <a:schemeClr val="tx1"/>
                </a:solidFill>
                <a:cs typeface="Arial" panose="020B0604020202020204" pitchFamily="34" charset="0"/>
              </a:rPr>
              <a:t>Also protocols where FortiGate is the destination IP:</a:t>
            </a:r>
            <a:endParaRPr lang="en-US" dirty="0">
              <a:solidFill>
                <a:schemeClr val="tx1"/>
              </a:solidFill>
              <a:cs typeface="Arial" panose="020B0604020202020204" pitchFamily="34" charset="0"/>
            </a:endParaRPr>
          </a:p>
          <a:p>
            <a:pPr lvl="1">
              <a:defRPr/>
            </a:pPr>
            <a:r>
              <a:rPr lang="en-US" dirty="0">
                <a:cs typeface="Arial" panose="020B0604020202020204" pitchFamily="34" charset="0"/>
              </a:rPr>
              <a:t>FortiTelemetry</a:t>
            </a:r>
            <a:endParaRPr lang="en-US" dirty="0">
              <a:cs typeface="Arial" panose="020B0604020202020204" pitchFamily="34" charset="0"/>
            </a:endParaRPr>
          </a:p>
          <a:p>
            <a:pPr lvl="1">
              <a:defRPr/>
            </a:pPr>
            <a:r>
              <a:rPr lang="en-US" dirty="0">
                <a:cs typeface="Arial" panose="020B0604020202020204" pitchFamily="34" charset="0"/>
              </a:rPr>
              <a:t>CAPWAP</a:t>
            </a:r>
            <a:endParaRPr lang="en-US" dirty="0">
              <a:cs typeface="Arial" panose="020B0604020202020204" pitchFamily="34" charset="0"/>
            </a:endParaRPr>
          </a:p>
          <a:p>
            <a:pPr lvl="1">
              <a:defRPr/>
            </a:pPr>
            <a:r>
              <a:rPr lang="en-US" dirty="0">
                <a:cs typeface="Arial" panose="020B0604020202020204" pitchFamily="34" charset="0"/>
              </a:rPr>
              <a:t>FMG-Access</a:t>
            </a:r>
            <a:endParaRPr lang="en-US" dirty="0">
              <a:cs typeface="Arial" panose="020B0604020202020204" pitchFamily="34" charset="0"/>
            </a:endParaRPr>
          </a:p>
          <a:p>
            <a:pPr lvl="1">
              <a:defRPr/>
            </a:pPr>
            <a:r>
              <a:rPr lang="en-US" dirty="0">
                <a:cs typeface="Arial" panose="020B0604020202020204" pitchFamily="34" charset="0"/>
              </a:rPr>
              <a:t>FTM</a:t>
            </a:r>
            <a:endParaRPr lang="en-US" dirty="0">
              <a:cs typeface="Arial" panose="020B0604020202020204" pitchFamily="34" charset="0"/>
            </a:endParaRPr>
          </a:p>
          <a:p>
            <a:pPr lvl="1">
              <a:defRPr/>
            </a:pPr>
            <a:r>
              <a:rPr lang="en-US" dirty="0">
                <a:cs typeface="Arial" panose="020B0604020202020204" pitchFamily="34" charset="0"/>
              </a:rPr>
              <a:t>RADIUS Accounting</a:t>
            </a:r>
            <a:endParaRPr lang="en-US" dirty="0"/>
          </a:p>
        </p:txBody>
      </p:sp>
      <p:sp>
        <p:nvSpPr>
          <p:cNvPr id="2" name="Title 1"/>
          <p:cNvSpPr>
            <a:spLocks noGrp="1"/>
          </p:cNvSpPr>
          <p:nvPr>
            <p:ph type="title"/>
          </p:nvPr>
        </p:nvSpPr>
        <p:spPr/>
        <p:txBody>
          <a:bodyPr>
            <a:normAutofit/>
          </a:bodyPr>
          <a:lstStyle/>
          <a:p>
            <a:r>
              <a:rPr lang="en-US" dirty="0"/>
              <a:t>Administrative Access: Protocols</a:t>
            </a:r>
            <a:endParaRPr lang="en-US" dirty="0"/>
          </a:p>
        </p:txBody>
      </p:sp>
      <p:sp>
        <p:nvSpPr>
          <p:cNvPr id="9" name="TextBox 8"/>
          <p:cNvSpPr txBox="1"/>
          <p:nvPr/>
        </p:nvSpPr>
        <p:spPr>
          <a:xfrm>
            <a:off x="5856915" y="905365"/>
            <a:ext cx="2512226" cy="369332"/>
          </a:xfrm>
          <a:prstGeom prst="rect">
            <a:avLst/>
          </a:prstGeom>
          <a:solidFill>
            <a:schemeClr val="accent2">
              <a:lumMod val="40000"/>
              <a:lumOff val="60000"/>
            </a:schemeClr>
          </a:solidFill>
        </p:spPr>
        <p:txBody>
          <a:bodyPr wrap="none" rtlCol="0">
            <a:spAutoFit/>
          </a:bodyPr>
          <a:lstStyle/>
          <a:p>
            <a:pPr lvl="0">
              <a:spcBef>
                <a:spcPts val="900"/>
              </a:spcBef>
              <a:buClr>
                <a:srgbClr val="A12D2D"/>
              </a:buClr>
              <a:defRPr/>
            </a:pPr>
            <a:r>
              <a:rPr lang="en-US" b="1" dirty="0">
                <a:solidFill>
                  <a:srgbClr val="000000"/>
                </a:solidFill>
                <a:cs typeface="Arial" panose="020B0604020202020204" pitchFamily="34" charset="0"/>
              </a:rPr>
              <a:t>Network </a:t>
            </a:r>
            <a:r>
              <a:rPr lang="en-US" dirty="0">
                <a:solidFill>
                  <a:srgbClr val="000000"/>
                </a:solidFill>
                <a:cs typeface="Arial" panose="020B0604020202020204" pitchFamily="34" charset="0"/>
              </a:rPr>
              <a:t>&gt;</a:t>
            </a:r>
            <a:r>
              <a:rPr lang="en-US" b="1" dirty="0">
                <a:solidFill>
                  <a:srgbClr val="000000"/>
                </a:solidFill>
                <a:cs typeface="Arial" panose="020B0604020202020204" pitchFamily="34" charset="0"/>
              </a:rPr>
              <a:t> Interfaces </a:t>
            </a:r>
            <a:endParaRPr lang="en-US" b="1" dirty="0">
              <a:solidFill>
                <a:srgbClr val="000000"/>
              </a:solidFill>
              <a:cs typeface="Arial" panose="020B0604020202020204" pitchFamily="34" charset="0"/>
            </a:endParaRPr>
          </a:p>
        </p:txBody>
      </p:sp>
      <p:pic>
        <p:nvPicPr>
          <p:cNvPr id="3" name="Picture 2"/>
          <p:cNvPicPr>
            <a:picLocks noChangeAspect="1"/>
          </p:cNvPicPr>
          <p:nvPr/>
        </p:nvPicPr>
        <p:blipFill>
          <a:blip r:embed="rId1"/>
          <a:stretch>
            <a:fillRect/>
          </a:stretch>
        </p:blipFill>
        <p:spPr>
          <a:xfrm>
            <a:off x="5856916" y="1327425"/>
            <a:ext cx="5373462" cy="5047037"/>
          </a:xfrm>
          <a:prstGeom prst="rect">
            <a:avLst/>
          </a:prstGeom>
          <a:ln>
            <a:solidFill>
              <a:schemeClr val="tx1"/>
            </a:solidFill>
          </a:ln>
        </p:spPr>
      </p:pic>
      <p:sp>
        <p:nvSpPr>
          <p:cNvPr id="7" name="Rectangle 6"/>
          <p:cNvSpPr/>
          <p:nvPr/>
        </p:nvSpPr>
        <p:spPr bwMode="invGray">
          <a:xfrm>
            <a:off x="5856915" y="4826330"/>
            <a:ext cx="4562093" cy="1072193"/>
          </a:xfrm>
          <a:prstGeom prst="rect">
            <a:avLst/>
          </a:prstGeom>
          <a:noFill/>
          <a:ln w="38100">
            <a:solidFill>
              <a:srgbClr val="FF0000"/>
            </a:solidFill>
            <a:round/>
          </a:ln>
        </p:spPr>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CA"/>
          </a:p>
        </p:txBody>
      </p:sp>
    </p:spTree>
    <p:custDataLst>
      <p:tags r:id="rId2"/>
    </p:custDataLst>
  </p:cSld>
  <p:clrMapOvr>
    <a:masterClrMapping/>
  </p:clrMapOvr>
  <p:transition>
    <p:wipe dir="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latin typeface="Arial" panose="020B0604020202020204" pitchFamily="34" charset="0"/>
                <a:cs typeface="Arial" panose="020B0604020202020204" pitchFamily="34" charset="0"/>
              </a:rPr>
              <a:t>Link Aggregation</a:t>
            </a:r>
            <a:endParaRPr lang="en-CA" dirty="0"/>
          </a:p>
        </p:txBody>
      </p:sp>
      <p:sp>
        <p:nvSpPr>
          <p:cNvPr id="7" name="Content Placeholder 6"/>
          <p:cNvSpPr>
            <a:spLocks noGrp="1"/>
          </p:cNvSpPr>
          <p:nvPr>
            <p:ph idx="16"/>
          </p:nvPr>
        </p:nvSpPr>
        <p:spPr/>
        <p:txBody>
          <a:bodyPr/>
          <a:lstStyle/>
          <a:p>
            <a:endParaRPr lang="en-CA" dirty="0"/>
          </a:p>
        </p:txBody>
      </p:sp>
      <p:sp>
        <p:nvSpPr>
          <p:cNvPr id="4" name="Content Placeholder 3"/>
          <p:cNvSpPr>
            <a:spLocks noGrp="1"/>
          </p:cNvSpPr>
          <p:nvPr>
            <p:ph idx="15"/>
          </p:nvPr>
        </p:nvSpPr>
        <p:spPr/>
        <p:txBody>
          <a:bodyPr/>
          <a:lstStyle/>
          <a:p>
            <a:r>
              <a:rPr lang="en-US" dirty="0"/>
              <a:t>Bundles several physical ports to form a single point-to-point logical channel with greater bandwidth.</a:t>
            </a:r>
            <a:endParaRPr lang="en-US" dirty="0"/>
          </a:p>
          <a:p>
            <a:pPr lvl="1"/>
            <a:r>
              <a:rPr lang="en-US" dirty="0"/>
              <a:t>Increases redundancy for higher availability</a:t>
            </a:r>
            <a:endParaRPr lang="en-US" dirty="0"/>
          </a:p>
          <a:p>
            <a:endParaRPr lang="en-CA" dirty="0"/>
          </a:p>
        </p:txBody>
      </p:sp>
      <p:pic>
        <p:nvPicPr>
          <p:cNvPr id="8" name="Content Placeholder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523892" y="1096963"/>
            <a:ext cx="4682683" cy="5181600"/>
          </a:xfrm>
          <a:prstGeom prst="rect">
            <a:avLst/>
          </a:prstGeom>
          <a:ln>
            <a:solidFill>
              <a:schemeClr val="tx1"/>
            </a:solidFill>
          </a:ln>
        </p:spPr>
      </p:pic>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40667" y="3558769"/>
            <a:ext cx="2641960" cy="1446473"/>
          </a:xfrm>
          <a:prstGeom prst="rect">
            <a:avLst/>
          </a:prstGeom>
          <a:ln>
            <a:solidFill>
              <a:schemeClr val="tx1"/>
            </a:solidFill>
          </a:ln>
        </p:spPr>
      </p:pic>
      <p:sp>
        <p:nvSpPr>
          <p:cNvPr id="10" name="Rectangle 9"/>
          <p:cNvSpPr/>
          <p:nvPr/>
        </p:nvSpPr>
        <p:spPr bwMode="invGray">
          <a:xfrm>
            <a:off x="3972780" y="3754737"/>
            <a:ext cx="609600" cy="197223"/>
          </a:xfrm>
          <a:prstGeom prst="rect">
            <a:avLst/>
          </a:prstGeom>
          <a:noFill/>
          <a:ln w="38100">
            <a:solidFill>
              <a:srgbClr val="FF0000"/>
            </a:solidFill>
            <a:round/>
          </a:ln>
        </p:spPr>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CA"/>
          </a:p>
        </p:txBody>
      </p:sp>
      <p:cxnSp>
        <p:nvCxnSpPr>
          <p:cNvPr id="11" name="Straight Arrow Connector 10"/>
          <p:cNvCxnSpPr/>
          <p:nvPr/>
        </p:nvCxnSpPr>
        <p:spPr>
          <a:xfrm flipV="1">
            <a:off x="4615834" y="2497015"/>
            <a:ext cx="1908058" cy="1356334"/>
          </a:xfrm>
          <a:prstGeom prst="straightConnector1">
            <a:avLst/>
          </a:prstGeom>
          <a:ln w="38100">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2340667" y="3217714"/>
            <a:ext cx="2448106" cy="276999"/>
          </a:xfrm>
          <a:prstGeom prst="rect">
            <a:avLst/>
          </a:prstGeom>
          <a:solidFill>
            <a:schemeClr val="accent2">
              <a:lumMod val="40000"/>
              <a:lumOff val="60000"/>
            </a:schemeClr>
          </a:solidFill>
        </p:spPr>
        <p:txBody>
          <a:bodyPr wrap="none" tIns="0" bIns="0" rtlCol="0">
            <a:spAutoFit/>
          </a:bodyPr>
          <a:lstStyle/>
          <a:p>
            <a:pPr lvl="0">
              <a:spcBef>
                <a:spcPts val="900"/>
              </a:spcBef>
              <a:buClr>
                <a:srgbClr val="A12D2D"/>
              </a:buClr>
              <a:defRPr/>
            </a:pPr>
            <a:r>
              <a:rPr lang="en-US" b="1" dirty="0">
                <a:solidFill>
                  <a:srgbClr val="000000"/>
                </a:solidFill>
                <a:cs typeface="Arial" panose="020B0604020202020204" pitchFamily="34" charset="0"/>
              </a:rPr>
              <a:t>Network </a:t>
            </a:r>
            <a:r>
              <a:rPr lang="en-US" dirty="0">
                <a:solidFill>
                  <a:srgbClr val="000000"/>
                </a:solidFill>
                <a:cs typeface="Arial" panose="020B0604020202020204" pitchFamily="34" charset="0"/>
              </a:rPr>
              <a:t>&gt;</a:t>
            </a:r>
            <a:r>
              <a:rPr lang="en-US" b="1" dirty="0">
                <a:solidFill>
                  <a:srgbClr val="000000"/>
                </a:solidFill>
                <a:cs typeface="Arial" panose="020B0604020202020204" pitchFamily="34" charset="0"/>
              </a:rPr>
              <a:t> Interfaces</a:t>
            </a:r>
            <a:endParaRPr lang="en-US" b="1" dirty="0">
              <a:solidFill>
                <a:srgbClr val="000000"/>
              </a:solidFill>
              <a:cs typeface="Arial" panose="020B0604020202020204" pitchFamily="34" charset="0"/>
            </a:endParaRPr>
          </a:p>
        </p:txBody>
      </p:sp>
    </p:spTree>
    <p:custDataLst>
      <p:tags r:id="rId3"/>
    </p:custDataLst>
  </p:cSld>
  <p:clrMapOvr>
    <a:masterClrMapping/>
  </p:clrMapOvr>
  <p:transition spd="slow">
    <p:wip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SmartArt Placeholder 2"/>
          <p:cNvGraphicFramePr>
            <a:graphicFrameLocks noGrp="1"/>
          </p:cNvGraphicFramePr>
          <p:nvPr>
            <p:ph type="pic" sz="quarter" idx="10"/>
          </p:nvPr>
        </p:nvGraphicFramePr>
        <p:xfrm>
          <a:off x="608013" y="1422400"/>
          <a:ext cx="10804525" cy="468630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43995" y="3179975"/>
            <a:ext cx="452910" cy="484145"/>
          </a:xfrm>
          <a:prstGeom prst="rect">
            <a:avLst/>
          </a:prstGeom>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48757" y="2460508"/>
            <a:ext cx="443496" cy="474082"/>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59714" y="1705459"/>
            <a:ext cx="423731" cy="452954"/>
          </a:xfrm>
          <a:prstGeom prst="rect">
            <a:avLst/>
          </a:prstGeom>
        </p:spPr>
      </p:pic>
    </p:spTree>
    <p:custDataLst>
      <p:tags r:id="rId7"/>
    </p:custData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Built-In Servers</a:t>
            </a:r>
            <a:endParaRPr lang="en-CA" dirty="0"/>
          </a:p>
        </p:txBody>
      </p:sp>
      <p:sp>
        <p:nvSpPr>
          <p:cNvPr id="3" name="Text Placeholder 2"/>
          <p:cNvSpPr>
            <a:spLocks noGrp="1"/>
          </p:cNvSpPr>
          <p:nvPr>
            <p:ph type="body" sz="quarter" idx="11"/>
          </p:nvPr>
        </p:nvSpPr>
        <p:spPr/>
        <p:txBody>
          <a:bodyPr/>
          <a:lstStyle/>
          <a:p>
            <a:r>
              <a:rPr lang="en-CA" dirty="0"/>
              <a:t>Enable the DHCP service on FortiGate</a:t>
            </a:r>
            <a:endParaRPr lang="en-CA" dirty="0"/>
          </a:p>
          <a:p>
            <a:r>
              <a:rPr lang="en-CA" dirty="0"/>
              <a:t>Enable the DNS service on FortiGate</a:t>
            </a:r>
            <a:endParaRPr lang="en-CA" dirty="0"/>
          </a:p>
          <a:p>
            <a:r>
              <a:rPr lang="en-CA" dirty="0"/>
              <a:t>Understand the configuration possibilities and some of their implications</a:t>
            </a:r>
            <a:endParaRPr lang="en-CA" dirty="0"/>
          </a:p>
        </p:txBody>
      </p:sp>
    </p:spTree>
    <p:custDataLst>
      <p:tags r:id="rId1"/>
    </p:custDataLst>
  </p:cSld>
  <p:clrMapOvr>
    <a:masterClrMapping/>
  </p:clrMapOvr>
  <p:transition spd="slow">
    <p:wip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5" name="Oval 3"/>
          <p:cNvSpPr>
            <a:spLocks noChangeArrowheads="1"/>
          </p:cNvSpPr>
          <p:nvPr/>
        </p:nvSpPr>
        <p:spPr bwMode="auto">
          <a:xfrm>
            <a:off x="4348617" y="4094163"/>
            <a:ext cx="2483792" cy="914400"/>
          </a:xfrm>
          <a:prstGeom prst="ellipse">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1899" tIns="60949" rIns="121899" bIns="60949"/>
          <a:lstStyle/>
          <a:p>
            <a:endParaRPr lang="en-CA" dirty="0"/>
          </a:p>
        </p:txBody>
      </p:sp>
      <p:sp>
        <p:nvSpPr>
          <p:cNvPr id="28676" name="Oval 5"/>
          <p:cNvSpPr>
            <a:spLocks noChangeArrowheads="1"/>
          </p:cNvSpPr>
          <p:nvPr/>
        </p:nvSpPr>
        <p:spPr bwMode="auto">
          <a:xfrm>
            <a:off x="8567094" y="146051"/>
            <a:ext cx="944317" cy="550863"/>
          </a:xfrm>
          <a:prstGeom prst="ellipse">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1899" tIns="60949" rIns="121899" bIns="60949"/>
          <a:lstStyle/>
          <a:p>
            <a:endParaRPr lang="en-CA" dirty="0"/>
          </a:p>
        </p:txBody>
      </p:sp>
      <p:sp>
        <p:nvSpPr>
          <p:cNvPr id="2" name="Title 1"/>
          <p:cNvSpPr>
            <a:spLocks noGrp="1"/>
          </p:cNvSpPr>
          <p:nvPr>
            <p:ph type="title"/>
          </p:nvPr>
        </p:nvSpPr>
        <p:spPr/>
        <p:txBody>
          <a:bodyPr>
            <a:normAutofit/>
          </a:bodyPr>
          <a:lstStyle/>
          <a:p>
            <a:r>
              <a:rPr lang="en-US" dirty="0"/>
              <a:t>FortiGate as a DHCP Server</a:t>
            </a:r>
            <a:endParaRPr lang="en-US" dirty="0"/>
          </a:p>
        </p:txBody>
      </p:sp>
      <p:pic>
        <p:nvPicPr>
          <p:cNvPr id="3" name="Picture 2"/>
          <p:cNvPicPr>
            <a:picLocks noChangeAspect="1"/>
          </p:cNvPicPr>
          <p:nvPr/>
        </p:nvPicPr>
        <p:blipFill rotWithShape="1">
          <a:blip r:embed="rId1">
            <a:extLst>
              <a:ext uri="{28A0092B-C50C-407E-A947-70E740481C1C}">
                <a14:useLocalDpi xmlns:a14="http://schemas.microsoft.com/office/drawing/2010/main" val="0"/>
              </a:ext>
            </a:extLst>
          </a:blip>
          <a:srcRect l="27804" r="5515"/>
          <a:stretch>
            <a:fillRect/>
          </a:stretch>
        </p:blipFill>
        <p:spPr>
          <a:xfrm>
            <a:off x="758304" y="1412690"/>
            <a:ext cx="3813696" cy="4819973"/>
          </a:xfrm>
          <a:prstGeom prst="rect">
            <a:avLst/>
          </a:prstGeom>
          <a:ln>
            <a:solidFill>
              <a:schemeClr val="tx1"/>
            </a:solidFill>
          </a:ln>
        </p:spPr>
      </p:pic>
      <p:sp>
        <p:nvSpPr>
          <p:cNvPr id="10" name="Rectangle 9"/>
          <p:cNvSpPr/>
          <p:nvPr/>
        </p:nvSpPr>
        <p:spPr bwMode="invGray">
          <a:xfrm>
            <a:off x="758304" y="2386444"/>
            <a:ext cx="2665379" cy="311285"/>
          </a:xfrm>
          <a:prstGeom prst="rect">
            <a:avLst/>
          </a:prstGeom>
          <a:noFill/>
          <a:ln w="38100">
            <a:solidFill>
              <a:srgbClr val="FF0000"/>
            </a:solidFill>
            <a:round/>
          </a:ln>
        </p:spPr>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CA"/>
          </a:p>
        </p:txBody>
      </p:sp>
      <p:sp>
        <p:nvSpPr>
          <p:cNvPr id="11" name="Rectangle 10"/>
          <p:cNvSpPr/>
          <p:nvPr/>
        </p:nvSpPr>
        <p:spPr bwMode="invGray">
          <a:xfrm>
            <a:off x="1653249" y="2970103"/>
            <a:ext cx="437744" cy="214009"/>
          </a:xfrm>
          <a:prstGeom prst="rect">
            <a:avLst/>
          </a:prstGeom>
          <a:noFill/>
          <a:ln w="38100">
            <a:solidFill>
              <a:srgbClr val="FF0000"/>
            </a:solidFill>
            <a:round/>
          </a:ln>
        </p:spPr>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CA"/>
          </a:p>
        </p:txBody>
      </p:sp>
      <p:sp>
        <p:nvSpPr>
          <p:cNvPr id="12" name="Rectangle 11"/>
          <p:cNvSpPr/>
          <p:nvPr/>
        </p:nvSpPr>
        <p:spPr bwMode="invGray">
          <a:xfrm>
            <a:off x="1653249" y="3184112"/>
            <a:ext cx="1770434" cy="194553"/>
          </a:xfrm>
          <a:prstGeom prst="rect">
            <a:avLst/>
          </a:prstGeom>
          <a:noFill/>
          <a:ln w="38100">
            <a:solidFill>
              <a:srgbClr val="FF0000"/>
            </a:solidFill>
            <a:round/>
          </a:ln>
        </p:spPr>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CA"/>
          </a:p>
        </p:txBody>
      </p:sp>
      <p:sp>
        <p:nvSpPr>
          <p:cNvPr id="13" name="Rectangle 12"/>
          <p:cNvSpPr/>
          <p:nvPr/>
        </p:nvSpPr>
        <p:spPr bwMode="invGray">
          <a:xfrm>
            <a:off x="758304" y="4359977"/>
            <a:ext cx="3249039" cy="1872686"/>
          </a:xfrm>
          <a:prstGeom prst="rect">
            <a:avLst/>
          </a:prstGeom>
          <a:noFill/>
          <a:ln w="38100">
            <a:solidFill>
              <a:srgbClr val="FF0000"/>
            </a:solidFill>
            <a:round/>
          </a:ln>
        </p:spPr>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CA"/>
          </a:p>
        </p:txBody>
      </p:sp>
      <p:pic>
        <p:nvPicPr>
          <p:cNvPr id="14" name="Picture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93756" y="907179"/>
            <a:ext cx="4293146" cy="5405699"/>
          </a:xfrm>
          <a:prstGeom prst="rect">
            <a:avLst/>
          </a:prstGeom>
          <a:ln>
            <a:solidFill>
              <a:schemeClr val="tx1"/>
            </a:solidFill>
          </a:ln>
        </p:spPr>
      </p:pic>
      <p:cxnSp>
        <p:nvCxnSpPr>
          <p:cNvPr id="16" name="Straight Arrow Connector 15"/>
          <p:cNvCxnSpPr>
            <a:stCxn id="13" idx="3"/>
            <a:endCxn id="14" idx="1"/>
          </p:cNvCxnSpPr>
          <p:nvPr/>
        </p:nvCxnSpPr>
        <p:spPr>
          <a:xfrm flipV="1">
            <a:off x="4007343" y="3610029"/>
            <a:ext cx="2786413" cy="1686291"/>
          </a:xfrm>
          <a:prstGeom prst="straightConnector1">
            <a:avLst/>
          </a:prstGeom>
          <a:ln w="38100">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sp>
        <p:nvSpPr>
          <p:cNvPr id="4" name="Rectangle 3"/>
          <p:cNvSpPr/>
          <p:nvPr/>
        </p:nvSpPr>
        <p:spPr bwMode="invGray">
          <a:xfrm>
            <a:off x="8157425" y="5315438"/>
            <a:ext cx="1103534" cy="638712"/>
          </a:xfrm>
          <a:prstGeom prst="rect">
            <a:avLst/>
          </a:prstGeom>
          <a:noFill/>
          <a:ln w="38100">
            <a:solidFill>
              <a:srgbClr val="FF0000"/>
            </a:solidFill>
            <a:round/>
          </a:ln>
        </p:spPr>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CA"/>
          </a:p>
        </p:txBody>
      </p:sp>
      <p:sp>
        <p:nvSpPr>
          <p:cNvPr id="15" name="TextBox 14"/>
          <p:cNvSpPr txBox="1"/>
          <p:nvPr/>
        </p:nvSpPr>
        <p:spPr>
          <a:xfrm>
            <a:off x="758304" y="1051644"/>
            <a:ext cx="2448106" cy="276999"/>
          </a:xfrm>
          <a:prstGeom prst="rect">
            <a:avLst/>
          </a:prstGeom>
          <a:solidFill>
            <a:schemeClr val="accent2">
              <a:lumMod val="40000"/>
              <a:lumOff val="60000"/>
            </a:schemeClr>
          </a:solidFill>
        </p:spPr>
        <p:txBody>
          <a:bodyPr wrap="none" tIns="0" bIns="0" rtlCol="0">
            <a:spAutoFit/>
          </a:bodyPr>
          <a:lstStyle/>
          <a:p>
            <a:pPr lvl="0">
              <a:spcBef>
                <a:spcPts val="900"/>
              </a:spcBef>
              <a:buClr>
                <a:srgbClr val="A12D2D"/>
              </a:buClr>
              <a:defRPr/>
            </a:pPr>
            <a:r>
              <a:rPr lang="en-US" b="1" dirty="0">
                <a:solidFill>
                  <a:srgbClr val="000000"/>
                </a:solidFill>
                <a:cs typeface="Arial" panose="020B0604020202020204" pitchFamily="34" charset="0"/>
              </a:rPr>
              <a:t>Network </a:t>
            </a:r>
            <a:r>
              <a:rPr lang="en-US" dirty="0">
                <a:solidFill>
                  <a:srgbClr val="000000"/>
                </a:solidFill>
                <a:cs typeface="Arial" panose="020B0604020202020204" pitchFamily="34" charset="0"/>
              </a:rPr>
              <a:t>&gt;</a:t>
            </a:r>
            <a:r>
              <a:rPr lang="en-US" b="1" dirty="0">
                <a:solidFill>
                  <a:srgbClr val="000000"/>
                </a:solidFill>
                <a:cs typeface="Arial" panose="020B0604020202020204" pitchFamily="34" charset="0"/>
              </a:rPr>
              <a:t> Interfaces</a:t>
            </a:r>
            <a:endParaRPr lang="en-US" b="1" dirty="0">
              <a:solidFill>
                <a:srgbClr val="000000"/>
              </a:solidFill>
              <a:cs typeface="Arial" panose="020B0604020202020204" pitchFamily="34" charset="0"/>
            </a:endParaRPr>
          </a:p>
        </p:txBody>
      </p:sp>
      <p:sp>
        <p:nvSpPr>
          <p:cNvPr id="6" name="Rectangle 5"/>
          <p:cNvSpPr/>
          <p:nvPr/>
        </p:nvSpPr>
        <p:spPr bwMode="invGray">
          <a:xfrm>
            <a:off x="6832409" y="4710223"/>
            <a:ext cx="1620475" cy="180754"/>
          </a:xfrm>
          <a:prstGeom prst="rect">
            <a:avLst/>
          </a:prstGeom>
          <a:noFill/>
          <a:ln w="38100">
            <a:solidFill>
              <a:srgbClr val="FF0000"/>
            </a:solidFill>
            <a:round/>
          </a:ln>
        </p:spPr>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CA"/>
          </a:p>
        </p:txBody>
      </p:sp>
    </p:spTree>
    <p:custDataLst>
      <p:tags r:id="rId3"/>
    </p:custDataLst>
  </p:cSld>
  <p:clrMapOvr>
    <a:masterClrMapping/>
  </p:clrMapOvr>
  <p:transition>
    <p:wipe dir="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sz="half" idx="4294967295"/>
          </p:nvPr>
        </p:nvSpPr>
        <p:spPr>
          <a:xfrm>
            <a:off x="610498" y="1097280"/>
            <a:ext cx="5180251" cy="5181600"/>
          </a:xfrm>
          <a:prstGeom prst="rect">
            <a:avLst/>
          </a:prstGeom>
        </p:spPr>
        <p:txBody>
          <a:bodyPr lIns="121899" tIns="60949" rIns="121899" bIns="60949"/>
          <a:lstStyle/>
          <a:p>
            <a:r>
              <a:rPr lang="en-US" dirty="0"/>
              <a:t>Reservations reassign the IP address to the same host.</a:t>
            </a:r>
            <a:endParaRPr lang="en-US" dirty="0"/>
          </a:p>
          <a:p>
            <a:pPr lvl="1"/>
            <a:r>
              <a:rPr lang="en-US" dirty="0"/>
              <a:t>To reserve, select IP address or choose existing DHCP lease.</a:t>
            </a:r>
            <a:endParaRPr lang="en-US" dirty="0"/>
          </a:p>
          <a:p>
            <a:pPr lvl="1"/>
            <a:r>
              <a:rPr lang="en-US" dirty="0"/>
              <a:t>Identify reservation as either:</a:t>
            </a:r>
            <a:endParaRPr lang="en-US" dirty="0"/>
          </a:p>
          <a:p>
            <a:pPr lvl="2"/>
            <a:r>
              <a:rPr lang="en-US" dirty="0"/>
              <a:t>Regular (over Ethernet)</a:t>
            </a:r>
            <a:endParaRPr lang="en-US" dirty="0"/>
          </a:p>
          <a:p>
            <a:pPr lvl="2"/>
            <a:r>
              <a:rPr lang="en-US" dirty="0"/>
              <a:t>Over IPSec</a:t>
            </a:r>
            <a:endParaRPr lang="en-US" dirty="0"/>
          </a:p>
          <a:p>
            <a:r>
              <a:rPr lang="en-US" dirty="0"/>
              <a:t>FortiGate uses the host’s MAC address to look up its IP address in the reservation table.</a:t>
            </a:r>
            <a:endParaRPr lang="en-US" dirty="0"/>
          </a:p>
          <a:p>
            <a:r>
              <a:rPr lang="en-US" dirty="0">
                <a:solidFill>
                  <a:schemeClr val="tx1"/>
                </a:solidFill>
              </a:rPr>
              <a:t>Actions if MAC is unknown</a:t>
            </a:r>
            <a:endParaRPr lang="en-US" dirty="0">
              <a:solidFill>
                <a:schemeClr val="tx1"/>
              </a:solidFill>
            </a:endParaRPr>
          </a:p>
        </p:txBody>
      </p:sp>
      <p:sp>
        <p:nvSpPr>
          <p:cNvPr id="4" name="Title 3"/>
          <p:cNvSpPr>
            <a:spLocks noGrp="1"/>
          </p:cNvSpPr>
          <p:nvPr>
            <p:ph type="title"/>
          </p:nvPr>
        </p:nvSpPr>
        <p:spPr/>
        <p:txBody>
          <a:bodyPr>
            <a:normAutofit/>
          </a:bodyPr>
          <a:lstStyle/>
          <a:p>
            <a:r>
              <a:rPr lang="en-US" dirty="0"/>
              <a:t>DHCP Server: IP Reservation</a:t>
            </a:r>
            <a:endParaRPr lang="en-US" dirty="0"/>
          </a:p>
        </p:txBody>
      </p:sp>
      <p:pic>
        <p:nvPicPr>
          <p:cNvPr id="2" name="Picture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094412" y="1561838"/>
            <a:ext cx="5315692" cy="1867161"/>
          </a:xfrm>
          <a:prstGeom prst="rect">
            <a:avLst/>
          </a:prstGeom>
          <a:ln>
            <a:solidFill>
              <a:schemeClr val="tx1"/>
            </a:solidFill>
          </a:ln>
        </p:spPr>
      </p:pic>
      <p:sp>
        <p:nvSpPr>
          <p:cNvPr id="3" name="Rectangle 2"/>
          <p:cNvSpPr/>
          <p:nvPr/>
        </p:nvSpPr>
        <p:spPr bwMode="invGray">
          <a:xfrm>
            <a:off x="6094412" y="2918298"/>
            <a:ext cx="2913401" cy="389106"/>
          </a:xfrm>
          <a:prstGeom prst="rect">
            <a:avLst/>
          </a:prstGeom>
          <a:noFill/>
          <a:ln w="38100">
            <a:solidFill>
              <a:srgbClr val="FF0000"/>
            </a:solidFill>
            <a:round/>
          </a:ln>
        </p:spPr>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CA"/>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99904" y="3710636"/>
            <a:ext cx="3115110" cy="876422"/>
          </a:xfrm>
          <a:prstGeom prst="rect">
            <a:avLst/>
          </a:prstGeom>
          <a:ln>
            <a:solidFill>
              <a:schemeClr val="tx1"/>
            </a:solidFill>
          </a:ln>
        </p:spPr>
      </p:pic>
      <p:cxnSp>
        <p:nvCxnSpPr>
          <p:cNvPr id="8" name="Straight Arrow Connector 7"/>
          <p:cNvCxnSpPr/>
          <p:nvPr/>
        </p:nvCxnSpPr>
        <p:spPr>
          <a:xfrm>
            <a:off x="9007813" y="2782111"/>
            <a:ext cx="1108953" cy="967435"/>
          </a:xfrm>
          <a:prstGeom prst="straightConnector1">
            <a:avLst/>
          </a:prstGeom>
          <a:ln w="38100">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6073146" y="1231694"/>
            <a:ext cx="2448106" cy="276999"/>
          </a:xfrm>
          <a:prstGeom prst="rect">
            <a:avLst/>
          </a:prstGeom>
          <a:solidFill>
            <a:schemeClr val="accent2">
              <a:lumMod val="40000"/>
              <a:lumOff val="60000"/>
            </a:schemeClr>
          </a:solidFill>
        </p:spPr>
        <p:txBody>
          <a:bodyPr wrap="none" tIns="0" bIns="0" rtlCol="0">
            <a:spAutoFit/>
          </a:bodyPr>
          <a:lstStyle/>
          <a:p>
            <a:pPr lvl="0">
              <a:spcBef>
                <a:spcPts val="900"/>
              </a:spcBef>
              <a:buClr>
                <a:srgbClr val="A12D2D"/>
              </a:buClr>
              <a:defRPr/>
            </a:pPr>
            <a:r>
              <a:rPr lang="en-US" b="1" dirty="0">
                <a:solidFill>
                  <a:srgbClr val="000000"/>
                </a:solidFill>
                <a:cs typeface="Arial" panose="020B0604020202020204" pitchFamily="34" charset="0"/>
              </a:rPr>
              <a:t>Network </a:t>
            </a:r>
            <a:r>
              <a:rPr lang="en-US" dirty="0">
                <a:solidFill>
                  <a:srgbClr val="000000"/>
                </a:solidFill>
                <a:cs typeface="Arial" panose="020B0604020202020204" pitchFamily="34" charset="0"/>
              </a:rPr>
              <a:t>&gt;</a:t>
            </a:r>
            <a:r>
              <a:rPr lang="en-US" b="1" dirty="0">
                <a:solidFill>
                  <a:srgbClr val="000000"/>
                </a:solidFill>
                <a:cs typeface="Arial" panose="020B0604020202020204" pitchFamily="34" charset="0"/>
              </a:rPr>
              <a:t> Interfaces</a:t>
            </a:r>
            <a:endParaRPr lang="en-US" b="1" dirty="0">
              <a:solidFill>
                <a:srgbClr val="000000"/>
              </a:solidFill>
              <a:cs typeface="Arial" panose="020B0604020202020204" pitchFamily="34" charset="0"/>
            </a:endParaRPr>
          </a:p>
        </p:txBody>
      </p:sp>
    </p:spTree>
    <p:custDataLst>
      <p:tags r:id="rId3"/>
    </p:custDataLst>
  </p:cSld>
  <p:clrMapOvr>
    <a:masterClrMapping/>
  </p:clrMapOvr>
  <p:transition>
    <p:wipe dir="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normAutofit/>
          </a:bodyPr>
          <a:lstStyle/>
          <a:p>
            <a:r>
              <a:rPr lang="en-US" dirty="0">
                <a:latin typeface="+mj-lt"/>
                <a:cs typeface="Arial" panose="020B0604020202020204" pitchFamily="34" charset="0"/>
              </a:rPr>
              <a:t>FortiGate as a DNS Server</a:t>
            </a:r>
            <a:endParaRPr lang="en-US" dirty="0">
              <a:latin typeface="+mj-lt"/>
              <a:cs typeface="Arial" panose="020B0604020202020204" pitchFamily="34" charset="0"/>
            </a:endParaRPr>
          </a:p>
        </p:txBody>
      </p:sp>
      <p:sp>
        <p:nvSpPr>
          <p:cNvPr id="54275" name="Rectangle 3"/>
          <p:cNvSpPr>
            <a:spLocks noGrp="1" noChangeArrowheads="1"/>
          </p:cNvSpPr>
          <p:nvPr>
            <p:ph idx="1"/>
          </p:nvPr>
        </p:nvSpPr>
        <p:spPr>
          <a:prstGeom prst="rect">
            <a:avLst/>
          </a:prstGeom>
        </p:spPr>
        <p:txBody>
          <a:bodyPr>
            <a:normAutofit/>
          </a:bodyPr>
          <a:lstStyle/>
          <a:p>
            <a:r>
              <a:rPr lang="en-US" dirty="0">
                <a:cs typeface="Arial" panose="020B0604020202020204" pitchFamily="34" charset="0"/>
              </a:rPr>
              <a:t>Resolves DNS lookups from the internal network</a:t>
            </a:r>
            <a:endParaRPr lang="en-US" dirty="0">
              <a:cs typeface="Arial" panose="020B0604020202020204" pitchFamily="34" charset="0"/>
            </a:endParaRPr>
          </a:p>
          <a:p>
            <a:pPr lvl="1"/>
            <a:r>
              <a:rPr lang="en-US" dirty="0">
                <a:cs typeface="Arial" panose="020B0604020202020204" pitchFamily="34" charset="0"/>
              </a:rPr>
              <a:t>Enabled per interface</a:t>
            </a:r>
            <a:endParaRPr lang="en-US" dirty="0">
              <a:cs typeface="Arial" panose="020B0604020202020204" pitchFamily="34" charset="0"/>
            </a:endParaRPr>
          </a:p>
          <a:p>
            <a:pPr lvl="1"/>
            <a:r>
              <a:rPr lang="en-US" dirty="0">
                <a:solidFill>
                  <a:schemeClr val="tx1"/>
                </a:solidFill>
                <a:cs typeface="Arial" panose="020B0604020202020204" pitchFamily="34" charset="0"/>
              </a:rPr>
              <a:t>Not appropriate for Internet service because of load, and therefore should not be public facing.</a:t>
            </a:r>
            <a:endParaRPr lang="en-US" dirty="0">
              <a:solidFill>
                <a:schemeClr val="tx1"/>
              </a:solidFill>
              <a:cs typeface="Arial" panose="020B0604020202020204" pitchFamily="34" charset="0"/>
            </a:endParaRPr>
          </a:p>
          <a:p>
            <a:r>
              <a:rPr lang="en-US" dirty="0">
                <a:cs typeface="Arial" panose="020B0604020202020204" pitchFamily="34" charset="0"/>
              </a:rPr>
              <a:t>One DNS database can be shared by all </a:t>
            </a:r>
            <a:r>
              <a:rPr lang="en-US" dirty="0" err="1">
                <a:cs typeface="Arial" panose="020B0604020202020204" pitchFamily="34" charset="0"/>
              </a:rPr>
              <a:t>FortiGate</a:t>
            </a:r>
            <a:r>
              <a:rPr lang="en-US" dirty="0">
                <a:cs typeface="Arial" panose="020B0604020202020204" pitchFamily="34" charset="0"/>
              </a:rPr>
              <a:t> interfaces. </a:t>
            </a:r>
            <a:endParaRPr lang="en-US" dirty="0">
              <a:cs typeface="Arial" panose="020B0604020202020204" pitchFamily="34" charset="0"/>
            </a:endParaRPr>
          </a:p>
          <a:p>
            <a:pPr lvl="1"/>
            <a:r>
              <a:rPr lang="en-US" dirty="0">
                <a:cs typeface="Arial" panose="020B0604020202020204" pitchFamily="34" charset="0"/>
              </a:rPr>
              <a:t>Can be separate per VDOM</a:t>
            </a:r>
            <a:endParaRPr lang="en-US" dirty="0">
              <a:cs typeface="Arial" panose="020B0604020202020204" pitchFamily="34" charset="0"/>
            </a:endParaRPr>
          </a:p>
          <a:p>
            <a:r>
              <a:rPr lang="en-US" dirty="0">
                <a:cs typeface="Arial" panose="020B0604020202020204" pitchFamily="34" charset="0"/>
              </a:rPr>
              <a:t>Resolution methods:</a:t>
            </a:r>
            <a:endParaRPr lang="en-US" dirty="0">
              <a:cs typeface="Arial" panose="020B0604020202020204" pitchFamily="34" charset="0"/>
            </a:endParaRPr>
          </a:p>
          <a:p>
            <a:pPr lvl="1"/>
            <a:r>
              <a:rPr lang="en-US" dirty="0">
                <a:cs typeface="Arial" panose="020B0604020202020204" pitchFamily="34" charset="0"/>
              </a:rPr>
              <a:t>Forward: relay requests to the next server (in DNS settings).</a:t>
            </a:r>
            <a:endParaRPr lang="en-US" dirty="0">
              <a:cs typeface="Arial" panose="020B0604020202020204" pitchFamily="34" charset="0"/>
            </a:endParaRPr>
          </a:p>
          <a:p>
            <a:pPr lvl="1"/>
            <a:r>
              <a:rPr lang="en-US" dirty="0">
                <a:cs typeface="Arial" panose="020B0604020202020204" pitchFamily="34" charset="0"/>
              </a:rPr>
              <a:t>Non-recursive: u</a:t>
            </a:r>
            <a:r>
              <a:rPr lang="en-CA" dirty="0">
                <a:cs typeface="Arial" panose="020B0604020202020204" pitchFamily="34" charset="0"/>
              </a:rPr>
              <a:t>se FortiGate DNS database only to try to resolve queries</a:t>
            </a:r>
            <a:r>
              <a:rPr lang="en-US" dirty="0">
                <a:cs typeface="Arial" panose="020B0604020202020204" pitchFamily="34" charset="0"/>
              </a:rPr>
              <a:t>.</a:t>
            </a:r>
            <a:endParaRPr lang="en-US" dirty="0">
              <a:cs typeface="Arial" panose="020B0604020202020204" pitchFamily="34" charset="0"/>
            </a:endParaRPr>
          </a:p>
          <a:p>
            <a:pPr lvl="1"/>
            <a:r>
              <a:rPr lang="en-US" dirty="0">
                <a:cs typeface="Arial" panose="020B0604020202020204" pitchFamily="34" charset="0"/>
              </a:rPr>
              <a:t>Recursive: u</a:t>
            </a:r>
            <a:r>
              <a:rPr lang="en-CA" dirty="0">
                <a:cs typeface="Arial" panose="020B0604020202020204" pitchFamily="34" charset="0"/>
              </a:rPr>
              <a:t>se FortiGate DNS database first; relay unresolvable queries to next server (in DNS settings).</a:t>
            </a:r>
            <a:endParaRPr lang="en-CA" dirty="0">
              <a:cs typeface="Arial" panose="020B0604020202020204" pitchFamily="34" charset="0"/>
            </a:endParaRPr>
          </a:p>
        </p:txBody>
      </p:sp>
    </p:spTree>
    <p:custDataLst>
      <p:tags r:id="rId1"/>
    </p:custData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High-Level Features</a:t>
            </a:r>
            <a:endParaRPr lang="en-CA" dirty="0"/>
          </a:p>
        </p:txBody>
      </p:sp>
      <p:sp>
        <p:nvSpPr>
          <p:cNvPr id="3" name="Text Placeholder 2"/>
          <p:cNvSpPr>
            <a:spLocks noGrp="1"/>
          </p:cNvSpPr>
          <p:nvPr>
            <p:ph type="body" sz="quarter" idx="11"/>
          </p:nvPr>
        </p:nvSpPr>
        <p:spPr/>
        <p:txBody>
          <a:bodyPr/>
          <a:lstStyle/>
          <a:p>
            <a:r>
              <a:rPr lang="en-CA" dirty="0"/>
              <a:t>Identify platform design features of FortiGate</a:t>
            </a:r>
            <a:endParaRPr lang="en-CA" dirty="0"/>
          </a:p>
          <a:p>
            <a:r>
              <a:rPr lang="en-CA" dirty="0"/>
              <a:t>Identify features of FortiGate in virtualized networks and the cloud</a:t>
            </a:r>
            <a:endParaRPr lang="en-CA" i="1" dirty="0"/>
          </a:p>
        </p:txBody>
      </p:sp>
    </p:spTree>
    <p:custDataLst>
      <p:tags r:id="rId1"/>
    </p:custDataLst>
  </p:cSld>
  <p:clrMapOvr>
    <a:masterClrMapping/>
  </p:clrMapOvr>
  <p:transition spd="slow">
    <p:wip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DNS Forwarding</a:t>
            </a:r>
            <a:endParaRPr lang="en-CA" dirty="0"/>
          </a:p>
        </p:txBody>
      </p:sp>
      <p:sp>
        <p:nvSpPr>
          <p:cNvPr id="6" name="Content Placeholder 5"/>
          <p:cNvSpPr>
            <a:spLocks noGrp="1"/>
          </p:cNvSpPr>
          <p:nvPr>
            <p:ph idx="1"/>
          </p:nvPr>
        </p:nvSpPr>
        <p:spPr/>
        <p:txBody>
          <a:bodyPr/>
          <a:lstStyle/>
          <a:p>
            <a:r>
              <a:rPr lang="en-US" dirty="0">
                <a:cs typeface="Arial" panose="020B0604020202020204" pitchFamily="34" charset="0"/>
              </a:rPr>
              <a:t>Forwarding</a:t>
            </a:r>
            <a:r>
              <a:rPr lang="en-US" i="1" dirty="0">
                <a:cs typeface="Arial" panose="020B0604020202020204" pitchFamily="34" charset="0"/>
              </a:rPr>
              <a:t> </a:t>
            </a:r>
            <a:r>
              <a:rPr lang="en-US" dirty="0">
                <a:cs typeface="Arial" panose="020B0604020202020204" pitchFamily="34" charset="0"/>
              </a:rPr>
              <a:t>allows DNS control without the local FQDN database</a:t>
            </a:r>
            <a:endParaRPr lang="en-US" dirty="0">
              <a:cs typeface="Arial" panose="020B0604020202020204" pitchFamily="34" charset="0"/>
            </a:endParaRPr>
          </a:p>
          <a:p>
            <a:r>
              <a:rPr lang="en-US" dirty="0">
                <a:cs typeface="Arial" panose="020B0604020202020204" pitchFamily="34" charset="0"/>
              </a:rPr>
              <a:t>Sends query to the external DNS server</a:t>
            </a:r>
            <a:endParaRPr lang="en-US" dirty="0">
              <a:cs typeface="Arial" panose="020B0604020202020204" pitchFamily="34" charset="0"/>
            </a:endParaRPr>
          </a:p>
          <a:p>
            <a:pPr marL="0" indent="0">
              <a:buNone/>
            </a:pPr>
            <a:endParaRPr lang="en-US" dirty="0">
              <a:cs typeface="Arial" panose="020B0604020202020204" pitchFamily="34" charset="0"/>
            </a:endParaRPr>
          </a:p>
          <a:p>
            <a:pPr marL="0" indent="0">
              <a:buNone/>
            </a:pPr>
            <a:endParaRPr lang="en-CA" dirty="0"/>
          </a:p>
        </p:txBody>
      </p:sp>
      <p:pic>
        <p:nvPicPr>
          <p:cNvPr id="2" name="Picture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85690" y="2433564"/>
            <a:ext cx="7749358" cy="3151121"/>
          </a:xfrm>
          <a:prstGeom prst="rect">
            <a:avLst/>
          </a:prstGeom>
          <a:ln>
            <a:solidFill>
              <a:schemeClr val="tx1"/>
            </a:solidFill>
          </a:ln>
        </p:spPr>
      </p:pic>
      <p:sp>
        <p:nvSpPr>
          <p:cNvPr id="3" name="Rectangle 2"/>
          <p:cNvSpPr/>
          <p:nvPr/>
        </p:nvSpPr>
        <p:spPr bwMode="invGray">
          <a:xfrm>
            <a:off x="2568102" y="3461698"/>
            <a:ext cx="5272392" cy="214009"/>
          </a:xfrm>
          <a:prstGeom prst="rect">
            <a:avLst/>
          </a:prstGeom>
          <a:noFill/>
          <a:ln w="38100">
            <a:solidFill>
              <a:srgbClr val="FF0000"/>
            </a:solidFill>
            <a:round/>
          </a:ln>
        </p:spPr>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CA"/>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01540" y="2943717"/>
            <a:ext cx="3888818" cy="1705493"/>
          </a:xfrm>
          <a:prstGeom prst="rect">
            <a:avLst/>
          </a:prstGeom>
          <a:ln>
            <a:solidFill>
              <a:schemeClr val="tx1"/>
            </a:solidFill>
          </a:ln>
        </p:spPr>
      </p:pic>
      <p:sp>
        <p:nvSpPr>
          <p:cNvPr id="12" name="Rectangle 11"/>
          <p:cNvSpPr/>
          <p:nvPr/>
        </p:nvSpPr>
        <p:spPr bwMode="invGray">
          <a:xfrm>
            <a:off x="285690" y="3979035"/>
            <a:ext cx="2146225" cy="347520"/>
          </a:xfrm>
          <a:prstGeom prst="rect">
            <a:avLst/>
          </a:prstGeom>
          <a:noFill/>
          <a:ln w="38100">
            <a:solidFill>
              <a:srgbClr val="FF0000"/>
            </a:solidFill>
            <a:round/>
          </a:ln>
        </p:spPr>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CA"/>
          </a:p>
        </p:txBody>
      </p:sp>
      <p:sp>
        <p:nvSpPr>
          <p:cNvPr id="8" name="Rounded Rectangular Callout 7"/>
          <p:cNvSpPr/>
          <p:nvPr/>
        </p:nvSpPr>
        <p:spPr bwMode="invGray">
          <a:xfrm>
            <a:off x="603115" y="5725296"/>
            <a:ext cx="5383016" cy="646331"/>
          </a:xfrm>
          <a:prstGeom prst="wedgeRoundRectCallout">
            <a:avLst>
              <a:gd name="adj1" fmla="val -32930"/>
              <a:gd name="adj2" fmla="val -270223"/>
              <a:gd name="adj3" fmla="val 16667"/>
            </a:avLst>
          </a:prstGeom>
          <a:solidFill>
            <a:schemeClr val="accent2">
              <a:lumMod val="40000"/>
              <a:lumOff val="60000"/>
            </a:schemeClr>
          </a:solidFill>
          <a:ln w="38100">
            <a:noFill/>
            <a:round/>
          </a:ln>
        </p:spPr>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CA" sz="1600" dirty="0"/>
              <a:t>To view </a:t>
            </a:r>
            <a:r>
              <a:rPr lang="en-CA" sz="1600" b="1" dirty="0"/>
              <a:t>DNS Servers </a:t>
            </a:r>
            <a:r>
              <a:rPr lang="en-CA" sz="1600" dirty="0"/>
              <a:t>in </a:t>
            </a:r>
            <a:r>
              <a:rPr lang="en-CA" sz="1600" b="1" dirty="0"/>
              <a:t>Network</a:t>
            </a:r>
            <a:r>
              <a:rPr lang="en-CA" sz="1600" dirty="0"/>
              <a:t>, you must make it visible in </a:t>
            </a:r>
            <a:r>
              <a:rPr lang="en-CA" sz="1600" b="1" dirty="0"/>
              <a:t>System</a:t>
            </a:r>
            <a:r>
              <a:rPr lang="en-CA" sz="1600" dirty="0"/>
              <a:t> &gt; </a:t>
            </a:r>
            <a:r>
              <a:rPr lang="en-CA" sz="1600" b="1" dirty="0"/>
              <a:t>Feature Visibility </a:t>
            </a:r>
            <a:r>
              <a:rPr lang="en-CA" sz="1600" dirty="0"/>
              <a:t>&gt; </a:t>
            </a:r>
            <a:r>
              <a:rPr lang="en-CA" sz="1600" b="1" dirty="0"/>
              <a:t>DNS database</a:t>
            </a:r>
            <a:r>
              <a:rPr lang="en-CA" sz="1600" dirty="0"/>
              <a:t>.</a:t>
            </a:r>
            <a:endParaRPr lang="en-CA" sz="1600" dirty="0"/>
          </a:p>
        </p:txBody>
      </p:sp>
      <p:sp>
        <p:nvSpPr>
          <p:cNvPr id="13" name="Rounded Rectangular Callout 12"/>
          <p:cNvSpPr/>
          <p:nvPr/>
        </p:nvSpPr>
        <p:spPr bwMode="invGray">
          <a:xfrm>
            <a:off x="8399266" y="1638372"/>
            <a:ext cx="3365770" cy="461664"/>
          </a:xfrm>
          <a:prstGeom prst="wedgeRoundRectCallout">
            <a:avLst>
              <a:gd name="adj1" fmla="val -109985"/>
              <a:gd name="adj2" fmla="val 336666"/>
              <a:gd name="adj3" fmla="val 16667"/>
            </a:avLst>
          </a:prstGeom>
          <a:solidFill>
            <a:schemeClr val="accent2">
              <a:lumMod val="40000"/>
              <a:lumOff val="60000"/>
            </a:schemeClr>
          </a:solidFill>
          <a:ln w="38100">
            <a:noFill/>
            <a:round/>
          </a:ln>
        </p:spPr>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CA" sz="1600" dirty="0"/>
              <a:t>Double-click the interface field or select and click </a:t>
            </a:r>
            <a:r>
              <a:rPr lang="en-CA" sz="1600" b="1" dirty="0"/>
              <a:t>Edit</a:t>
            </a:r>
            <a:r>
              <a:rPr lang="en-CA" sz="1600" dirty="0"/>
              <a:t>.</a:t>
            </a:r>
            <a:endParaRPr lang="en-CA" sz="1600" dirty="0"/>
          </a:p>
        </p:txBody>
      </p:sp>
      <p:sp>
        <p:nvSpPr>
          <p:cNvPr id="10" name="TextBox 9"/>
          <p:cNvSpPr txBox="1"/>
          <p:nvPr/>
        </p:nvSpPr>
        <p:spPr>
          <a:xfrm>
            <a:off x="285690" y="2100035"/>
            <a:ext cx="2755883" cy="276999"/>
          </a:xfrm>
          <a:prstGeom prst="rect">
            <a:avLst/>
          </a:prstGeom>
          <a:solidFill>
            <a:schemeClr val="accent2">
              <a:lumMod val="40000"/>
              <a:lumOff val="60000"/>
            </a:schemeClr>
          </a:solidFill>
        </p:spPr>
        <p:txBody>
          <a:bodyPr wrap="none" tIns="0" bIns="0" rtlCol="0">
            <a:spAutoFit/>
          </a:bodyPr>
          <a:lstStyle/>
          <a:p>
            <a:pPr lvl="0">
              <a:spcBef>
                <a:spcPts val="900"/>
              </a:spcBef>
              <a:buClr>
                <a:srgbClr val="A12D2D"/>
              </a:buClr>
              <a:defRPr/>
            </a:pPr>
            <a:r>
              <a:rPr lang="en-US" b="1" dirty="0">
                <a:solidFill>
                  <a:srgbClr val="000000"/>
                </a:solidFill>
                <a:cs typeface="Arial" panose="020B0604020202020204" pitchFamily="34" charset="0"/>
              </a:rPr>
              <a:t>Network </a:t>
            </a:r>
            <a:r>
              <a:rPr lang="en-US" dirty="0">
                <a:solidFill>
                  <a:srgbClr val="000000"/>
                </a:solidFill>
                <a:cs typeface="Arial" panose="020B0604020202020204" pitchFamily="34" charset="0"/>
              </a:rPr>
              <a:t>&gt;</a:t>
            </a:r>
            <a:r>
              <a:rPr lang="en-US" b="1" dirty="0">
                <a:solidFill>
                  <a:srgbClr val="000000"/>
                </a:solidFill>
                <a:cs typeface="Arial" panose="020B0604020202020204" pitchFamily="34" charset="0"/>
              </a:rPr>
              <a:t> DNS Servers</a:t>
            </a:r>
            <a:endParaRPr lang="en-US" b="1" dirty="0">
              <a:solidFill>
                <a:srgbClr val="000000"/>
              </a:solidFill>
              <a:cs typeface="Arial" panose="020B0604020202020204" pitchFamily="34" charset="0"/>
            </a:endParaRPr>
          </a:p>
        </p:txBody>
      </p:sp>
      <p:sp>
        <p:nvSpPr>
          <p:cNvPr id="4" name="Rectangle 3"/>
          <p:cNvSpPr/>
          <p:nvPr/>
        </p:nvSpPr>
        <p:spPr bwMode="invGray">
          <a:xfrm>
            <a:off x="10508776" y="3434402"/>
            <a:ext cx="1364776" cy="334765"/>
          </a:xfrm>
          <a:prstGeom prst="rect">
            <a:avLst/>
          </a:prstGeom>
          <a:noFill/>
          <a:ln w="38100">
            <a:solidFill>
              <a:srgbClr val="FF0000"/>
            </a:solidFill>
            <a:round/>
          </a:ln>
        </p:spPr>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CA"/>
          </a:p>
        </p:txBody>
      </p:sp>
    </p:spTree>
    <p:custDataLst>
      <p:tags r:id="rId3"/>
    </p:custDataLst>
  </p:cSld>
  <p:clrMapOvr>
    <a:masterClrMapping/>
  </p:clrMapOvr>
  <p:transition spd="slow">
    <p:wip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normAutofit/>
          </a:bodyPr>
          <a:lstStyle/>
          <a:p>
            <a:r>
              <a:rPr lang="en-US" dirty="0">
                <a:latin typeface="+mj-lt"/>
                <a:cs typeface="Arial" panose="020B0604020202020204" pitchFamily="34" charset="0"/>
              </a:rPr>
              <a:t>DNS Database: Configuration</a:t>
            </a:r>
            <a:endParaRPr lang="en-US" dirty="0">
              <a:latin typeface="+mj-lt"/>
              <a:cs typeface="Arial" panose="020B0604020202020204" pitchFamily="34" charset="0"/>
            </a:endParaRPr>
          </a:p>
        </p:txBody>
      </p:sp>
      <p:sp>
        <p:nvSpPr>
          <p:cNvPr id="47107" name="Rectangle 3"/>
          <p:cNvSpPr>
            <a:spLocks noGrp="1" noChangeArrowheads="1"/>
          </p:cNvSpPr>
          <p:nvPr>
            <p:ph idx="1"/>
          </p:nvPr>
        </p:nvSpPr>
        <p:spPr>
          <a:prstGeom prst="rect">
            <a:avLst/>
          </a:prstGeom>
        </p:spPr>
        <p:txBody>
          <a:bodyPr>
            <a:normAutofit/>
          </a:bodyPr>
          <a:lstStyle/>
          <a:p>
            <a:pPr>
              <a:lnSpc>
                <a:spcPct val="90000"/>
              </a:lnSpc>
            </a:pPr>
            <a:r>
              <a:rPr lang="en-US" dirty="0">
                <a:cs typeface="Arial" panose="020B0604020202020204" pitchFamily="34" charset="0"/>
              </a:rPr>
              <a:t>Add DNS zones</a:t>
            </a:r>
            <a:endParaRPr lang="en-US" dirty="0">
              <a:cs typeface="Arial" panose="020B0604020202020204" pitchFamily="34" charset="0"/>
            </a:endParaRPr>
          </a:p>
          <a:p>
            <a:pPr lvl="1">
              <a:lnSpc>
                <a:spcPct val="100000"/>
              </a:lnSpc>
            </a:pPr>
            <a:r>
              <a:rPr lang="en-US" dirty="0">
                <a:cs typeface="Arial" panose="020B0604020202020204" pitchFamily="34" charset="0"/>
              </a:rPr>
              <a:t>Each zone has its own domain name</a:t>
            </a:r>
            <a:endParaRPr lang="en-US" dirty="0">
              <a:cs typeface="Arial" panose="020B0604020202020204" pitchFamily="34" charset="0"/>
            </a:endParaRPr>
          </a:p>
          <a:p>
            <a:pPr lvl="1">
              <a:lnSpc>
                <a:spcPct val="100000"/>
              </a:lnSpc>
            </a:pPr>
            <a:r>
              <a:rPr lang="en-US" dirty="0">
                <a:cs typeface="Arial" panose="020B0604020202020204" pitchFamily="34" charset="0"/>
              </a:rPr>
              <a:t>RFC 1034 and1035</a:t>
            </a:r>
            <a:endParaRPr lang="en-US" dirty="0">
              <a:cs typeface="Arial" panose="020B0604020202020204" pitchFamily="34" charset="0"/>
            </a:endParaRPr>
          </a:p>
          <a:p>
            <a:pPr>
              <a:lnSpc>
                <a:spcPct val="90000"/>
              </a:lnSpc>
            </a:pPr>
            <a:r>
              <a:rPr lang="en-US" dirty="0">
                <a:cs typeface="Arial" panose="020B0604020202020204" pitchFamily="34" charset="0"/>
              </a:rPr>
              <a:t>Add DNS entries to each zone</a:t>
            </a:r>
            <a:endParaRPr lang="en-US" dirty="0">
              <a:cs typeface="Arial" panose="020B0604020202020204" pitchFamily="34" charset="0"/>
            </a:endParaRPr>
          </a:p>
          <a:p>
            <a:pPr lvl="1">
              <a:lnSpc>
                <a:spcPct val="100000"/>
              </a:lnSpc>
            </a:pPr>
            <a:r>
              <a:rPr lang="en-US" dirty="0">
                <a:cs typeface="Arial" panose="020B0604020202020204" pitchFamily="34" charset="0"/>
              </a:rPr>
              <a:t>Host name</a:t>
            </a:r>
            <a:endParaRPr lang="en-US" dirty="0">
              <a:cs typeface="Arial" panose="020B0604020202020204" pitchFamily="34" charset="0"/>
            </a:endParaRPr>
          </a:p>
          <a:p>
            <a:pPr lvl="1">
              <a:lnSpc>
                <a:spcPct val="100000"/>
              </a:lnSpc>
            </a:pPr>
            <a:r>
              <a:rPr lang="en-US" dirty="0">
                <a:cs typeface="Arial" panose="020B0604020202020204" pitchFamily="34" charset="0"/>
              </a:rPr>
              <a:t>IP address it resolves to</a:t>
            </a:r>
            <a:endParaRPr lang="en-US" dirty="0">
              <a:cs typeface="Arial" panose="020B0604020202020204" pitchFamily="34" charset="0"/>
            </a:endParaRPr>
          </a:p>
          <a:p>
            <a:pPr lvl="1">
              <a:lnSpc>
                <a:spcPct val="100000"/>
              </a:lnSpc>
            </a:pPr>
            <a:r>
              <a:rPr lang="en-US" dirty="0">
                <a:cs typeface="Arial" panose="020B0604020202020204" pitchFamily="34" charset="0"/>
              </a:rPr>
              <a:t>Types supported:</a:t>
            </a:r>
            <a:endParaRPr lang="en-US" dirty="0">
              <a:cs typeface="Arial" panose="020B0604020202020204" pitchFamily="34" charset="0"/>
            </a:endParaRPr>
          </a:p>
          <a:p>
            <a:pPr lvl="2">
              <a:lnSpc>
                <a:spcPct val="100000"/>
              </a:lnSpc>
            </a:pPr>
            <a:r>
              <a:rPr lang="en-US" dirty="0">
                <a:cs typeface="Arial" panose="020B0604020202020204" pitchFamily="34" charset="0"/>
              </a:rPr>
              <a:t>IPv4 address (A) or IPv6 address (AAAA)</a:t>
            </a:r>
            <a:endParaRPr lang="en-US" dirty="0">
              <a:cs typeface="Arial" panose="020B0604020202020204" pitchFamily="34" charset="0"/>
            </a:endParaRPr>
          </a:p>
          <a:p>
            <a:pPr lvl="2">
              <a:lnSpc>
                <a:spcPct val="100000"/>
              </a:lnSpc>
            </a:pPr>
            <a:r>
              <a:rPr lang="en-US" dirty="0">
                <a:cs typeface="Arial" panose="020B0604020202020204" pitchFamily="34" charset="0"/>
              </a:rPr>
              <a:t>Name server (NS)</a:t>
            </a:r>
            <a:endParaRPr lang="en-US" dirty="0">
              <a:cs typeface="Arial" panose="020B0604020202020204" pitchFamily="34" charset="0"/>
            </a:endParaRPr>
          </a:p>
          <a:p>
            <a:pPr lvl="2">
              <a:lnSpc>
                <a:spcPct val="100000"/>
              </a:lnSpc>
            </a:pPr>
            <a:r>
              <a:rPr lang="en-US" dirty="0">
                <a:cs typeface="Arial" panose="020B0604020202020204" pitchFamily="34" charset="0"/>
              </a:rPr>
              <a:t>Canonical name (CNAME)</a:t>
            </a:r>
            <a:endParaRPr lang="en-US" dirty="0">
              <a:cs typeface="Arial" panose="020B0604020202020204" pitchFamily="34" charset="0"/>
            </a:endParaRPr>
          </a:p>
          <a:p>
            <a:pPr lvl="2">
              <a:lnSpc>
                <a:spcPct val="100000"/>
              </a:lnSpc>
            </a:pPr>
            <a:r>
              <a:rPr lang="en-US" dirty="0">
                <a:cs typeface="Arial" panose="020B0604020202020204" pitchFamily="34" charset="0"/>
              </a:rPr>
              <a:t>Mail exchange (MX) server</a:t>
            </a:r>
            <a:endParaRPr lang="en-US" dirty="0">
              <a:cs typeface="Arial" panose="020B0604020202020204" pitchFamily="34" charset="0"/>
            </a:endParaRPr>
          </a:p>
          <a:p>
            <a:pPr lvl="2">
              <a:lnSpc>
                <a:spcPct val="100000"/>
              </a:lnSpc>
            </a:pPr>
            <a:r>
              <a:rPr lang="en-US" dirty="0">
                <a:cs typeface="Arial" panose="020B0604020202020204" pitchFamily="34" charset="0"/>
              </a:rPr>
              <a:t>IPv4 (PTR) or IPv6 (PTR)</a:t>
            </a:r>
            <a:endParaRPr lang="en-US" dirty="0">
              <a:cs typeface="Arial" panose="020B0604020202020204" pitchFamily="34" charset="0"/>
            </a:endParaRPr>
          </a:p>
        </p:txBody>
      </p:sp>
    </p:spTree>
    <p:custDataLst>
      <p:tags r:id="rId1"/>
    </p:custDataLst>
  </p:cSld>
  <p:clrMapOvr>
    <a:masterClrMapping/>
  </p:clrMapOvr>
  <p:transition spd="slow">
    <p:wip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SmartArt Placeholder 2"/>
          <p:cNvGraphicFramePr>
            <a:graphicFrameLocks noGrp="1"/>
          </p:cNvGraphicFramePr>
          <p:nvPr>
            <p:ph type="pic" sz="quarter" idx="10"/>
          </p:nvPr>
        </p:nvGraphicFramePr>
        <p:xfrm>
          <a:off x="608013" y="1422400"/>
          <a:ext cx="10804525" cy="468630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59714" y="1726720"/>
            <a:ext cx="413785" cy="442322"/>
          </a:xfrm>
          <a:prstGeom prst="rect">
            <a:avLst/>
          </a:prstGeom>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73499" y="2453278"/>
            <a:ext cx="413785" cy="442322"/>
          </a:xfrm>
          <a:prstGeom prst="rect">
            <a:avLst/>
          </a:prstGeom>
        </p:spPr>
      </p:pic>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32031" y="3190469"/>
            <a:ext cx="413785" cy="442322"/>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25899" y="3938292"/>
            <a:ext cx="413785" cy="442322"/>
          </a:xfrm>
          <a:prstGeom prst="rect">
            <a:avLst/>
          </a:prstGeom>
        </p:spPr>
      </p:pic>
    </p:spTree>
    <p:custDataLst>
      <p:tags r:id="rId7"/>
    </p:custData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Fundamental Maintenance</a:t>
            </a:r>
            <a:endParaRPr lang="en-CA" dirty="0"/>
          </a:p>
        </p:txBody>
      </p:sp>
      <p:sp>
        <p:nvSpPr>
          <p:cNvPr id="3" name="Text Placeholder 2"/>
          <p:cNvSpPr>
            <a:spLocks noGrp="1"/>
          </p:cNvSpPr>
          <p:nvPr>
            <p:ph type="body" sz="quarter" idx="11"/>
          </p:nvPr>
        </p:nvSpPr>
        <p:spPr/>
        <p:txBody>
          <a:bodyPr/>
          <a:lstStyle/>
          <a:p>
            <a:r>
              <a:rPr lang="en-CA" dirty="0"/>
              <a:t>Back up and restore system configuration files</a:t>
            </a:r>
            <a:endParaRPr lang="en-CA" dirty="0"/>
          </a:p>
          <a:p>
            <a:r>
              <a:rPr lang="en-CA" dirty="0"/>
              <a:t>Understand the restore requirements for plain text and encrypted configuration files</a:t>
            </a:r>
            <a:endParaRPr lang="en-CA" dirty="0"/>
          </a:p>
          <a:p>
            <a:r>
              <a:rPr lang="en-CA" dirty="0"/>
              <a:t>Identify the current firmware version</a:t>
            </a:r>
            <a:endParaRPr lang="en-CA" dirty="0"/>
          </a:p>
          <a:p>
            <a:r>
              <a:rPr lang="en-CA" dirty="0"/>
              <a:t>Upgrade firmware</a:t>
            </a:r>
            <a:endParaRPr lang="en-CA" dirty="0"/>
          </a:p>
          <a:p>
            <a:r>
              <a:rPr lang="en-CA" dirty="0"/>
              <a:t>Downgrade firmware</a:t>
            </a:r>
            <a:endParaRPr lang="en-CA" dirty="0"/>
          </a:p>
          <a:p>
            <a:endParaRPr lang="en-CA" dirty="0"/>
          </a:p>
        </p:txBody>
      </p:sp>
    </p:spTree>
    <p:custDataLst>
      <p:tags r:id="rId1"/>
    </p:custDataLst>
  </p:cSld>
  <p:clrMapOvr>
    <a:masterClrMapping/>
  </p:clrMapOvr>
  <p:transition spd="slow">
    <p:wip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a:buFont typeface="Times" pitchFamily="18" charset="0"/>
              <a:buChar char="•"/>
            </a:pPr>
            <a:r>
              <a:rPr lang="en-US" dirty="0">
                <a:cs typeface="Arial" panose="020B0604020202020204" pitchFamily="34" charset="0"/>
              </a:rPr>
              <a:t>Configuration can be saved to an external device</a:t>
            </a:r>
            <a:endParaRPr lang="en-US" dirty="0">
              <a:cs typeface="Arial" panose="020B0604020202020204" pitchFamily="34" charset="0"/>
            </a:endParaRPr>
          </a:p>
          <a:p>
            <a:pPr lvl="1"/>
            <a:r>
              <a:rPr lang="en-US" dirty="0"/>
              <a:t>Optional encryption</a:t>
            </a:r>
            <a:endParaRPr lang="en-US" dirty="0"/>
          </a:p>
          <a:p>
            <a:pPr lvl="1"/>
            <a:r>
              <a:rPr lang="en-US" dirty="0"/>
              <a:t>Can back up automatically</a:t>
            </a:r>
            <a:endParaRPr lang="en-US" dirty="0"/>
          </a:p>
          <a:p>
            <a:pPr lvl="2"/>
            <a:r>
              <a:rPr lang="en-US" dirty="0"/>
              <a:t>Upon logout</a:t>
            </a:r>
            <a:endParaRPr lang="en-US" dirty="0"/>
          </a:p>
          <a:p>
            <a:pPr lvl="2"/>
            <a:r>
              <a:rPr lang="en-US" dirty="0"/>
              <a:t>Not available on all models</a:t>
            </a:r>
            <a:endParaRPr lang="en-US" dirty="0"/>
          </a:p>
          <a:p>
            <a:r>
              <a:rPr lang="en-US" dirty="0">
                <a:cs typeface="Arial" panose="020B0604020202020204" pitchFamily="34" charset="0"/>
              </a:rPr>
              <a:t>To restore a previous configuration, upload file.</a:t>
            </a:r>
            <a:endParaRPr lang="en-US" dirty="0">
              <a:cs typeface="Arial" panose="020B0604020202020204" pitchFamily="34" charset="0"/>
            </a:endParaRPr>
          </a:p>
          <a:p>
            <a:pPr lvl="1"/>
            <a:r>
              <a:rPr lang="en-US" dirty="0">
                <a:solidFill>
                  <a:schemeClr val="tx1"/>
                </a:solidFill>
                <a:cs typeface="Arial" panose="020B0604020202020204" pitchFamily="34" charset="0"/>
              </a:rPr>
              <a:t>Reboots FortiGate</a:t>
            </a:r>
            <a:endParaRPr lang="en-US" dirty="0">
              <a:solidFill>
                <a:schemeClr val="tx1"/>
              </a:solidFill>
            </a:endParaRPr>
          </a:p>
        </p:txBody>
      </p:sp>
      <p:sp>
        <p:nvSpPr>
          <p:cNvPr id="23554" name="Title 1"/>
          <p:cNvSpPr>
            <a:spLocks noGrp="1"/>
          </p:cNvSpPr>
          <p:nvPr>
            <p:ph type="title"/>
          </p:nvPr>
        </p:nvSpPr>
        <p:spPr/>
        <p:txBody>
          <a:bodyPr>
            <a:normAutofit/>
          </a:bodyPr>
          <a:lstStyle/>
          <a:p>
            <a:r>
              <a:rPr lang="en-US" dirty="0">
                <a:latin typeface="+mj-lt"/>
              </a:rPr>
              <a:t>Configuration File: Backup and Restore</a:t>
            </a:r>
            <a:endParaRPr lang="en-US" dirty="0">
              <a:latin typeface="+mj-lt"/>
            </a:endParaRPr>
          </a:p>
        </p:txBody>
      </p:sp>
      <p:grpSp>
        <p:nvGrpSpPr>
          <p:cNvPr id="11" name="Group 10"/>
          <p:cNvGrpSpPr/>
          <p:nvPr/>
        </p:nvGrpSpPr>
        <p:grpSpPr>
          <a:xfrm>
            <a:off x="7257265" y="3728655"/>
            <a:ext cx="4582166" cy="2581635"/>
            <a:chOff x="3867651" y="3811340"/>
            <a:chExt cx="4582166" cy="2581635"/>
          </a:xfrm>
        </p:grpSpPr>
        <p:pic>
          <p:nvPicPr>
            <p:cNvPr id="5" name="Picture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867652" y="3811340"/>
              <a:ext cx="4582165" cy="2581635"/>
            </a:xfrm>
            <a:prstGeom prst="rect">
              <a:avLst/>
            </a:prstGeom>
            <a:ln>
              <a:solidFill>
                <a:schemeClr val="tx1"/>
              </a:solidFill>
            </a:ln>
          </p:spPr>
        </p:pic>
        <p:sp>
          <p:nvSpPr>
            <p:cNvPr id="6" name="Rectangle 5"/>
            <p:cNvSpPr/>
            <p:nvPr/>
          </p:nvSpPr>
          <p:spPr bwMode="invGray">
            <a:xfrm>
              <a:off x="3867652" y="4163438"/>
              <a:ext cx="2941710" cy="408562"/>
            </a:xfrm>
            <a:prstGeom prst="rect">
              <a:avLst/>
            </a:prstGeom>
            <a:noFill/>
            <a:ln w="38100">
              <a:solidFill>
                <a:srgbClr val="FF0000"/>
              </a:solidFill>
              <a:round/>
            </a:ln>
          </p:spPr>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CA"/>
            </a:p>
          </p:txBody>
        </p:sp>
        <p:sp>
          <p:nvSpPr>
            <p:cNvPr id="7" name="Rectangle 6"/>
            <p:cNvSpPr/>
            <p:nvPr/>
          </p:nvSpPr>
          <p:spPr bwMode="invGray">
            <a:xfrm>
              <a:off x="3867651" y="4572001"/>
              <a:ext cx="4225761" cy="894944"/>
            </a:xfrm>
            <a:prstGeom prst="rect">
              <a:avLst/>
            </a:prstGeom>
            <a:noFill/>
            <a:ln w="38100">
              <a:solidFill>
                <a:srgbClr val="FF0000"/>
              </a:solidFill>
              <a:round/>
            </a:ln>
          </p:spPr>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CA"/>
            </a:p>
          </p:txBody>
        </p:sp>
      </p:gr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88338" y="1028555"/>
            <a:ext cx="3701839" cy="2279117"/>
          </a:xfrm>
          <a:prstGeom prst="rect">
            <a:avLst/>
          </a:prstGeom>
          <a:ln>
            <a:solidFill>
              <a:schemeClr val="tx1"/>
            </a:solidFill>
          </a:ln>
        </p:spPr>
      </p:pic>
      <p:cxnSp>
        <p:nvCxnSpPr>
          <p:cNvPr id="9" name="Straight Arrow Connector 8"/>
          <p:cNvCxnSpPr>
            <a:endCxn id="5" idx="0"/>
          </p:cNvCxnSpPr>
          <p:nvPr/>
        </p:nvCxnSpPr>
        <p:spPr>
          <a:xfrm>
            <a:off x="9144000" y="2168113"/>
            <a:ext cx="404349" cy="1560542"/>
          </a:xfrm>
          <a:prstGeom prst="straightConnector1">
            <a:avLst/>
          </a:prstGeom>
          <a:ln w="38100">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sp>
        <p:nvSpPr>
          <p:cNvPr id="8" name="Rectangle 7"/>
          <p:cNvSpPr/>
          <p:nvPr/>
        </p:nvSpPr>
        <p:spPr bwMode="invGray">
          <a:xfrm>
            <a:off x="9505189" y="1926346"/>
            <a:ext cx="1977656" cy="447472"/>
          </a:xfrm>
          <a:prstGeom prst="rect">
            <a:avLst/>
          </a:prstGeom>
          <a:noFill/>
          <a:ln w="38100">
            <a:solidFill>
              <a:srgbClr val="FF0000"/>
            </a:solidFill>
            <a:round/>
          </a:ln>
        </p:spPr>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CA"/>
          </a:p>
        </p:txBody>
      </p:sp>
      <p:sp>
        <p:nvSpPr>
          <p:cNvPr id="10" name="Rectangle 9"/>
          <p:cNvSpPr/>
          <p:nvPr/>
        </p:nvSpPr>
        <p:spPr bwMode="invGray">
          <a:xfrm>
            <a:off x="10345161" y="1124379"/>
            <a:ext cx="1245016" cy="414670"/>
          </a:xfrm>
          <a:prstGeom prst="rect">
            <a:avLst/>
          </a:prstGeom>
          <a:noFill/>
          <a:ln w="38100">
            <a:solidFill>
              <a:srgbClr val="FF0000"/>
            </a:solidFill>
            <a:round/>
          </a:ln>
        </p:spPr>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CA"/>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8346" y="3757184"/>
            <a:ext cx="4667902" cy="2200582"/>
          </a:xfrm>
          <a:prstGeom prst="rect">
            <a:avLst/>
          </a:prstGeom>
          <a:ln>
            <a:solidFill>
              <a:schemeClr val="tx1"/>
            </a:solidFill>
          </a:ln>
        </p:spPr>
      </p:pic>
      <p:cxnSp>
        <p:nvCxnSpPr>
          <p:cNvPr id="21" name="Straight Arrow Connector 20"/>
          <p:cNvCxnSpPr/>
          <p:nvPr/>
        </p:nvCxnSpPr>
        <p:spPr>
          <a:xfrm flipH="1">
            <a:off x="6126248" y="2552131"/>
            <a:ext cx="2007818" cy="1528622"/>
          </a:xfrm>
          <a:prstGeom prst="straightConnector1">
            <a:avLst/>
          </a:prstGeom>
          <a:ln w="38100">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spTree>
    <p:custDataLst>
      <p:tags r:id="rId4"/>
    </p:custDataLst>
  </p:cSld>
  <p:clrMapOvr>
    <a:masterClrMapping/>
  </p:clrMapOvr>
  <p:transition spd="slow">
    <p:wip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idx="1"/>
          </p:nvPr>
        </p:nvSpPr>
        <p:spPr/>
        <p:txBody>
          <a:bodyPr>
            <a:normAutofit/>
          </a:bodyPr>
          <a:lstStyle/>
          <a:p>
            <a:pPr>
              <a:buFont typeface="Times" pitchFamily="18" charset="0"/>
              <a:buChar char="•"/>
            </a:pPr>
            <a:endParaRPr lang="en-US" dirty="0">
              <a:latin typeface="Arial Narrow" panose="020B0606020202030204" pitchFamily="34" charset="0"/>
              <a:cs typeface="Arial" panose="020B0604020202020204" pitchFamily="34" charset="0"/>
            </a:endParaRPr>
          </a:p>
          <a:p>
            <a:pPr>
              <a:buFont typeface="Times" pitchFamily="18" charset="0"/>
              <a:buChar char="•"/>
            </a:pPr>
            <a:endParaRPr lang="en-US" dirty="0">
              <a:latin typeface="Arial Narrow" panose="020B0606020202030204" pitchFamily="34" charset="0"/>
              <a:cs typeface="Arial" panose="020B0604020202020204" pitchFamily="34" charset="0"/>
            </a:endParaRPr>
          </a:p>
          <a:p>
            <a:pPr>
              <a:buFont typeface="Times" pitchFamily="18" charset="0"/>
              <a:buChar char="•"/>
            </a:pPr>
            <a:endParaRPr lang="en-US" dirty="0">
              <a:latin typeface="Arial Narrow" panose="020B0606020202030204" pitchFamily="34" charset="0"/>
              <a:cs typeface="Arial" panose="020B0604020202020204" pitchFamily="34" charset="0"/>
            </a:endParaRPr>
          </a:p>
          <a:p>
            <a:pPr marL="0" indent="0">
              <a:buNone/>
            </a:pPr>
            <a:endParaRPr lang="en-US" dirty="0">
              <a:latin typeface="Arial Narrow" panose="020B0606020202030204" pitchFamily="34" charset="0"/>
              <a:cs typeface="Arial" panose="020B0604020202020204" pitchFamily="34" charset="0"/>
            </a:endParaRPr>
          </a:p>
          <a:p>
            <a:pPr>
              <a:buFont typeface="Times" pitchFamily="18" charset="0"/>
              <a:buChar char="•"/>
            </a:pPr>
            <a:endParaRPr lang="en-US" dirty="0">
              <a:latin typeface="Arial Narrow" panose="020B0606020202030204" pitchFamily="34" charset="0"/>
              <a:cs typeface="Arial" panose="020B0604020202020204" pitchFamily="34" charset="0"/>
            </a:endParaRPr>
          </a:p>
          <a:p>
            <a:pPr>
              <a:buFont typeface="Times" pitchFamily="18" charset="0"/>
              <a:buChar char="•"/>
            </a:pPr>
            <a:r>
              <a:rPr lang="en-US" dirty="0">
                <a:cs typeface="Arial" panose="020B0604020202020204" pitchFamily="34" charset="0"/>
              </a:rPr>
              <a:t>Only non-default and important settings (smaller file size)</a:t>
            </a:r>
            <a:endParaRPr lang="en-US" dirty="0"/>
          </a:p>
          <a:p>
            <a:pPr>
              <a:buFont typeface="Times" pitchFamily="18" charset="0"/>
              <a:buChar char="•"/>
            </a:pPr>
            <a:r>
              <a:rPr lang="en-US" dirty="0">
                <a:solidFill>
                  <a:schemeClr val="tx1"/>
                </a:solidFill>
                <a:cs typeface="Arial" panose="020B0604020202020204" pitchFamily="34" charset="0"/>
              </a:rPr>
              <a:t>Header shows device model and firmware</a:t>
            </a:r>
            <a:endParaRPr lang="en-US" dirty="0">
              <a:solidFill>
                <a:schemeClr val="tx1"/>
              </a:solidFill>
              <a:cs typeface="Arial" panose="020B0604020202020204" pitchFamily="34" charset="0"/>
            </a:endParaRPr>
          </a:p>
          <a:p>
            <a:pPr lvl="1"/>
            <a:r>
              <a:rPr lang="en-US" dirty="0">
                <a:solidFill>
                  <a:schemeClr val="tx1"/>
                </a:solidFill>
                <a:cs typeface="Arial" panose="020B0604020202020204" pitchFamily="34" charset="0"/>
              </a:rPr>
              <a:t>After the header, the encrypted file is not readable.</a:t>
            </a:r>
            <a:endParaRPr lang="en-US" dirty="0">
              <a:cs typeface="Arial" panose="020B0604020202020204" pitchFamily="34" charset="0"/>
            </a:endParaRPr>
          </a:p>
          <a:p>
            <a:r>
              <a:rPr lang="en-US" dirty="0">
                <a:cs typeface="Arial" panose="020B0604020202020204" pitchFamily="34" charset="0"/>
              </a:rPr>
              <a:t>Restoring configuration</a:t>
            </a:r>
            <a:endParaRPr lang="en-US" dirty="0">
              <a:cs typeface="Arial" panose="020B0604020202020204" pitchFamily="34" charset="0"/>
            </a:endParaRPr>
          </a:p>
          <a:p>
            <a:pPr lvl="1"/>
            <a:r>
              <a:rPr lang="en-US" dirty="0">
                <a:cs typeface="Arial" panose="020B0604020202020204" pitchFamily="34" charset="0"/>
              </a:rPr>
              <a:t>Encrypted?</a:t>
            </a:r>
            <a:r>
              <a:rPr lang="en-US" b="1" dirty="0">
                <a:cs typeface="Arial" panose="020B0604020202020204" pitchFamily="34" charset="0"/>
              </a:rPr>
              <a:t> </a:t>
            </a:r>
            <a:r>
              <a:rPr lang="en-US" dirty="0">
                <a:cs typeface="Arial" panose="020B0604020202020204" pitchFamily="34" charset="0"/>
              </a:rPr>
              <a:t>Same device/model + build + password required.</a:t>
            </a:r>
            <a:endParaRPr lang="en-US" dirty="0">
              <a:cs typeface="Arial" panose="020B0604020202020204" pitchFamily="34" charset="0"/>
            </a:endParaRPr>
          </a:p>
          <a:p>
            <a:pPr lvl="1"/>
            <a:r>
              <a:rPr lang="en-US" dirty="0">
                <a:cs typeface="Arial" panose="020B0604020202020204" pitchFamily="34" charset="0"/>
              </a:rPr>
              <a:t>Unencrypted? Same model required.</a:t>
            </a:r>
            <a:endParaRPr lang="en-US" dirty="0">
              <a:cs typeface="Arial" panose="020B0604020202020204" pitchFamily="34" charset="0"/>
            </a:endParaRPr>
          </a:p>
        </p:txBody>
      </p:sp>
      <p:sp>
        <p:nvSpPr>
          <p:cNvPr id="23554" name="Title 1"/>
          <p:cNvSpPr>
            <a:spLocks noGrp="1"/>
          </p:cNvSpPr>
          <p:nvPr>
            <p:ph type="title"/>
          </p:nvPr>
        </p:nvSpPr>
        <p:spPr/>
        <p:txBody>
          <a:bodyPr>
            <a:normAutofit/>
          </a:bodyPr>
          <a:lstStyle/>
          <a:p>
            <a:r>
              <a:rPr lang="en-US" dirty="0">
                <a:latin typeface="+mj-lt"/>
              </a:rPr>
              <a:t>Configuration File Format</a:t>
            </a:r>
            <a:endParaRPr lang="en-US" dirty="0">
              <a:latin typeface="+mj-lt"/>
            </a:endParaRPr>
          </a:p>
        </p:txBody>
      </p:sp>
      <p:sp>
        <p:nvSpPr>
          <p:cNvPr id="7" name="Text Box 17"/>
          <p:cNvSpPr txBox="1">
            <a:spLocks noChangeArrowheads="1"/>
          </p:cNvSpPr>
          <p:nvPr/>
        </p:nvSpPr>
        <p:spPr bwMode="auto">
          <a:xfrm>
            <a:off x="4608500" y="1030334"/>
            <a:ext cx="1272101" cy="400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9" tIns="60949" rIns="121899" bIns="60949">
            <a:spAutoFit/>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l"/>
            <a:r>
              <a:rPr lang="en-US" sz="1800" dirty="0">
                <a:solidFill>
                  <a:srgbClr val="FF0000"/>
                </a:solidFill>
                <a:latin typeface="+mn-lt"/>
              </a:rPr>
              <a:t>Plain text</a:t>
            </a:r>
            <a:endParaRPr lang="en-US" sz="1800" dirty="0">
              <a:solidFill>
                <a:srgbClr val="FF0000"/>
              </a:solidFill>
              <a:latin typeface="+mn-lt"/>
            </a:endParaRPr>
          </a:p>
        </p:txBody>
      </p:sp>
      <p:sp>
        <p:nvSpPr>
          <p:cNvPr id="8" name="Text Box 17"/>
          <p:cNvSpPr txBox="1">
            <a:spLocks noChangeArrowheads="1"/>
          </p:cNvSpPr>
          <p:nvPr/>
        </p:nvSpPr>
        <p:spPr bwMode="auto">
          <a:xfrm>
            <a:off x="9258021" y="3175704"/>
            <a:ext cx="1374693" cy="400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899" tIns="60949" rIns="121899" bIns="60949">
            <a:spAutoFit/>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l"/>
            <a:r>
              <a:rPr lang="en-US" sz="1800" dirty="0">
                <a:solidFill>
                  <a:srgbClr val="FF0000"/>
                </a:solidFill>
                <a:latin typeface="+mn-lt"/>
              </a:rPr>
              <a:t>Encrypted</a:t>
            </a:r>
            <a:endParaRPr lang="en-US" sz="1800" dirty="0">
              <a:solidFill>
                <a:srgbClr val="FF0000"/>
              </a:solidFill>
              <a:latin typeface="+mn-lt"/>
            </a:endParaRPr>
          </a:p>
        </p:txBody>
      </p:sp>
      <p:pic>
        <p:nvPicPr>
          <p:cNvPr id="6" name="Picture 5"/>
          <p:cNvPicPr>
            <a:picLocks noChangeAspect="1"/>
          </p:cNvPicPr>
          <p:nvPr/>
        </p:nvPicPr>
        <p:blipFill>
          <a:blip r:embed="rId1"/>
          <a:stretch>
            <a:fillRect/>
          </a:stretch>
        </p:blipFill>
        <p:spPr>
          <a:xfrm>
            <a:off x="1863644" y="1580391"/>
            <a:ext cx="6857137" cy="981082"/>
          </a:xfrm>
          <a:prstGeom prst="rect">
            <a:avLst/>
          </a:prstGeom>
        </p:spPr>
      </p:pic>
      <p:sp>
        <p:nvSpPr>
          <p:cNvPr id="11" name="Rectangle 10"/>
          <p:cNvSpPr/>
          <p:nvPr/>
        </p:nvSpPr>
        <p:spPr bwMode="auto">
          <a:xfrm>
            <a:off x="4566450" y="1544096"/>
            <a:ext cx="804040" cy="283687"/>
          </a:xfrm>
          <a:prstGeom prst="rect">
            <a:avLst/>
          </a:prstGeom>
          <a:noFill/>
          <a:ln w="38100" cap="flat" cmpd="sng" algn="ctr">
            <a:solidFill>
              <a:srgbClr val="FF0000"/>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0" tIns="0" rIns="0" bIns="0" numCol="1" rtlCol="0" anchor="ctr" anchorCtr="0" compatLnSpc="1"/>
          <a:lstStyle/>
          <a:p>
            <a:pPr algn="ctr" defTabSz="1219200" eaLnBrk="0" fontAlgn="base" hangingPunct="0">
              <a:spcBef>
                <a:spcPct val="20000"/>
              </a:spcBef>
              <a:spcAft>
                <a:spcPct val="0"/>
              </a:spcAft>
              <a:buClr>
                <a:schemeClr val="accent1"/>
              </a:buClr>
              <a:buSzPct val="90000"/>
            </a:pPr>
            <a:endParaRPr lang="en-CA" sz="1600" dirty="0" err="1"/>
          </a:p>
        </p:txBody>
      </p:sp>
      <p:sp>
        <p:nvSpPr>
          <p:cNvPr id="5" name="Rectangle 4"/>
          <p:cNvSpPr/>
          <p:nvPr/>
        </p:nvSpPr>
        <p:spPr bwMode="auto">
          <a:xfrm>
            <a:off x="3817219" y="1543032"/>
            <a:ext cx="522627" cy="284751"/>
          </a:xfrm>
          <a:prstGeom prst="rect">
            <a:avLst/>
          </a:prstGeom>
          <a:noFill/>
          <a:ln w="38100" cap="flat" cmpd="sng" algn="ctr">
            <a:solidFill>
              <a:srgbClr val="FF0000"/>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0" tIns="0" rIns="0" bIns="0" numCol="1" rtlCol="0" anchor="ctr" anchorCtr="0" compatLnSpc="1"/>
          <a:lstStyle/>
          <a:p>
            <a:pPr algn="ctr" defTabSz="1219200" eaLnBrk="0" fontAlgn="base" hangingPunct="0">
              <a:spcBef>
                <a:spcPct val="20000"/>
              </a:spcBef>
              <a:spcAft>
                <a:spcPct val="0"/>
              </a:spcAft>
              <a:buClr>
                <a:schemeClr val="accent1"/>
              </a:buClr>
              <a:buSzPct val="90000"/>
            </a:pPr>
            <a:endParaRPr lang="en-CA" sz="1600" dirty="0" err="1"/>
          </a:p>
        </p:txBody>
      </p:sp>
      <p:sp>
        <p:nvSpPr>
          <p:cNvPr id="13" name="Rectangle 12"/>
          <p:cNvSpPr/>
          <p:nvPr/>
        </p:nvSpPr>
        <p:spPr bwMode="auto">
          <a:xfrm>
            <a:off x="3197839" y="1540527"/>
            <a:ext cx="608621" cy="287256"/>
          </a:xfrm>
          <a:prstGeom prst="rect">
            <a:avLst/>
          </a:prstGeom>
          <a:noFill/>
          <a:ln w="38100" cap="flat" cmpd="sng" algn="ctr">
            <a:solidFill>
              <a:srgbClr val="FF0000"/>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0" tIns="0" rIns="0" bIns="0" numCol="1" rtlCol="0" anchor="ctr" anchorCtr="0" compatLnSpc="1"/>
          <a:lstStyle/>
          <a:p>
            <a:pPr algn="ctr" defTabSz="1219200" eaLnBrk="0" fontAlgn="base" hangingPunct="0">
              <a:spcBef>
                <a:spcPct val="20000"/>
              </a:spcBef>
              <a:spcAft>
                <a:spcPct val="0"/>
              </a:spcAft>
              <a:buClr>
                <a:schemeClr val="accent1"/>
              </a:buClr>
              <a:buSzPct val="90000"/>
            </a:pPr>
            <a:endParaRPr lang="en-CA" sz="1600" dirty="0" err="1"/>
          </a:p>
        </p:txBody>
      </p:sp>
      <p:sp>
        <p:nvSpPr>
          <p:cNvPr id="4" name="Rounded Rectangular Callout 3"/>
          <p:cNvSpPr/>
          <p:nvPr/>
        </p:nvSpPr>
        <p:spPr bwMode="invGray">
          <a:xfrm>
            <a:off x="6463383" y="915885"/>
            <a:ext cx="1460923" cy="619563"/>
          </a:xfrm>
          <a:prstGeom prst="wedgeRoundRectCallout">
            <a:avLst>
              <a:gd name="adj1" fmla="val -121100"/>
              <a:gd name="adj2" fmla="val 67452"/>
              <a:gd name="adj3" fmla="val 16667"/>
            </a:avLst>
          </a:prstGeom>
          <a:solidFill>
            <a:schemeClr val="accent2">
              <a:lumMod val="40000"/>
              <a:lumOff val="60000"/>
            </a:schemeClr>
          </a:solidFill>
          <a:ln w="38100">
            <a:noFill/>
            <a:round/>
          </a:ln>
        </p:spPr>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dirty="0"/>
          </a:p>
          <a:p>
            <a:pPr algn="ctr"/>
            <a:r>
              <a:rPr lang="en-US" dirty="0"/>
              <a:t>Build number</a:t>
            </a:r>
            <a:endParaRPr lang="en-US" dirty="0"/>
          </a:p>
          <a:p>
            <a:pPr algn="ctr"/>
            <a:endParaRPr lang="en-CA" dirty="0"/>
          </a:p>
        </p:txBody>
      </p:sp>
      <p:sp>
        <p:nvSpPr>
          <p:cNvPr id="18" name="Rounded Rectangular Callout 17"/>
          <p:cNvSpPr/>
          <p:nvPr/>
        </p:nvSpPr>
        <p:spPr bwMode="invGray">
          <a:xfrm>
            <a:off x="2798469" y="2654971"/>
            <a:ext cx="2995779" cy="445690"/>
          </a:xfrm>
          <a:prstGeom prst="wedgeRoundRectCallout">
            <a:avLst>
              <a:gd name="adj1" fmla="val -5247"/>
              <a:gd name="adj2" fmla="val -247430"/>
              <a:gd name="adj3" fmla="val 16667"/>
            </a:avLst>
          </a:prstGeom>
          <a:solidFill>
            <a:schemeClr val="accent2">
              <a:lumMod val="40000"/>
              <a:lumOff val="60000"/>
            </a:schemeClr>
          </a:solidFill>
          <a:ln w="38100">
            <a:noFill/>
            <a:round/>
          </a:ln>
        </p:spPr>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dirty="0">
              <a:solidFill>
                <a:srgbClr val="FF0000"/>
              </a:solidFill>
            </a:endParaRPr>
          </a:p>
          <a:p>
            <a:pPr algn="ctr"/>
            <a:r>
              <a:rPr lang="en-US" dirty="0"/>
              <a:t>Firmware major version</a:t>
            </a:r>
            <a:endParaRPr lang="en-US" dirty="0"/>
          </a:p>
          <a:p>
            <a:pPr algn="ctr"/>
            <a:endParaRPr lang="en-CA" dirty="0"/>
          </a:p>
        </p:txBody>
      </p:sp>
      <p:sp>
        <p:nvSpPr>
          <p:cNvPr id="26" name="Rounded Rectangular Callout 25"/>
          <p:cNvSpPr/>
          <p:nvPr/>
        </p:nvSpPr>
        <p:spPr bwMode="invGray">
          <a:xfrm>
            <a:off x="2306813" y="951232"/>
            <a:ext cx="913028" cy="375369"/>
          </a:xfrm>
          <a:prstGeom prst="wedgeRoundRectCallout">
            <a:avLst>
              <a:gd name="adj1" fmla="val 91004"/>
              <a:gd name="adj2" fmla="val 120385"/>
              <a:gd name="adj3" fmla="val 16667"/>
            </a:avLst>
          </a:prstGeom>
          <a:solidFill>
            <a:schemeClr val="accent2">
              <a:lumMod val="40000"/>
              <a:lumOff val="60000"/>
            </a:schemeClr>
          </a:solidFill>
          <a:ln w="38100">
            <a:noFill/>
            <a:round/>
          </a:ln>
        </p:spPr>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CA" dirty="0"/>
              <a:t>Model </a:t>
            </a:r>
            <a:endParaRPr lang="en-CA" dirty="0"/>
          </a:p>
        </p:txBody>
      </p:sp>
      <p:pic>
        <p:nvPicPr>
          <p:cNvPr id="12" name="Picture 11"/>
          <p:cNvPicPr>
            <a:picLocks noChangeAspect="1"/>
          </p:cNvPicPr>
          <p:nvPr/>
        </p:nvPicPr>
        <p:blipFill>
          <a:blip r:embed="rId2"/>
          <a:stretch>
            <a:fillRect/>
          </a:stretch>
        </p:blipFill>
        <p:spPr>
          <a:xfrm>
            <a:off x="8874768" y="3824824"/>
            <a:ext cx="2752010" cy="633206"/>
          </a:xfrm>
          <a:prstGeom prst="rect">
            <a:avLst/>
          </a:prstGeom>
        </p:spPr>
      </p:pic>
      <p:sp>
        <p:nvSpPr>
          <p:cNvPr id="17" name="Rounded Rectangular Callout 16"/>
          <p:cNvSpPr/>
          <p:nvPr/>
        </p:nvSpPr>
        <p:spPr bwMode="invGray">
          <a:xfrm>
            <a:off x="7417735" y="4235763"/>
            <a:ext cx="913028" cy="375369"/>
          </a:xfrm>
          <a:prstGeom prst="wedgeRoundRectCallout">
            <a:avLst>
              <a:gd name="adj1" fmla="val 189372"/>
              <a:gd name="adj2" fmla="val -45102"/>
              <a:gd name="adj3" fmla="val 16667"/>
            </a:avLst>
          </a:prstGeom>
          <a:solidFill>
            <a:schemeClr val="accent2">
              <a:lumMod val="40000"/>
              <a:lumOff val="60000"/>
            </a:schemeClr>
          </a:solidFill>
          <a:ln w="38100">
            <a:noFill/>
            <a:round/>
          </a:ln>
        </p:spPr>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CA" dirty="0"/>
              <a:t>Model</a:t>
            </a:r>
            <a:endParaRPr lang="en-CA" dirty="0"/>
          </a:p>
        </p:txBody>
      </p:sp>
      <p:sp>
        <p:nvSpPr>
          <p:cNvPr id="28" name="Rounded Rectangular Callout 27"/>
          <p:cNvSpPr/>
          <p:nvPr/>
        </p:nvSpPr>
        <p:spPr bwMode="invGray">
          <a:xfrm>
            <a:off x="8565814" y="4864014"/>
            <a:ext cx="2995779" cy="445690"/>
          </a:xfrm>
          <a:prstGeom prst="wedgeRoundRectCallout">
            <a:avLst>
              <a:gd name="adj1" fmla="val 13366"/>
              <a:gd name="adj2" fmla="val -185638"/>
              <a:gd name="adj3" fmla="val 16667"/>
            </a:avLst>
          </a:prstGeom>
          <a:solidFill>
            <a:schemeClr val="accent2">
              <a:lumMod val="40000"/>
              <a:lumOff val="60000"/>
            </a:schemeClr>
          </a:solidFill>
          <a:ln w="38100">
            <a:noFill/>
            <a:round/>
          </a:ln>
        </p:spPr>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dirty="0">
              <a:solidFill>
                <a:srgbClr val="FF0000"/>
              </a:solidFill>
            </a:endParaRPr>
          </a:p>
          <a:p>
            <a:pPr algn="ctr"/>
            <a:r>
              <a:rPr lang="en-US" dirty="0"/>
              <a:t>Firmware major version</a:t>
            </a:r>
            <a:endParaRPr lang="en-US" dirty="0"/>
          </a:p>
          <a:p>
            <a:pPr algn="ctr"/>
            <a:endParaRPr lang="en-CA" dirty="0"/>
          </a:p>
        </p:txBody>
      </p:sp>
      <p:sp>
        <p:nvSpPr>
          <p:cNvPr id="14" name="Rectangle 13"/>
          <p:cNvSpPr/>
          <p:nvPr/>
        </p:nvSpPr>
        <p:spPr bwMode="auto">
          <a:xfrm>
            <a:off x="9672035" y="3938589"/>
            <a:ext cx="637204" cy="324318"/>
          </a:xfrm>
          <a:prstGeom prst="rect">
            <a:avLst/>
          </a:prstGeom>
          <a:noFill/>
          <a:ln w="38100" cap="flat" cmpd="sng" algn="ctr">
            <a:solidFill>
              <a:srgbClr val="FF0000"/>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0" tIns="0" rIns="0" bIns="0" numCol="1" rtlCol="0" anchor="ctr" anchorCtr="0" compatLnSpc="1"/>
          <a:lstStyle/>
          <a:p>
            <a:pPr algn="ctr" defTabSz="1219200" eaLnBrk="0" fontAlgn="base" hangingPunct="0">
              <a:spcBef>
                <a:spcPct val="20000"/>
              </a:spcBef>
              <a:spcAft>
                <a:spcPct val="0"/>
              </a:spcAft>
              <a:buClr>
                <a:schemeClr val="accent1"/>
              </a:buClr>
              <a:buSzPct val="90000"/>
            </a:pPr>
            <a:endParaRPr lang="en-CA" sz="1600" dirty="0" err="1"/>
          </a:p>
        </p:txBody>
      </p:sp>
      <p:sp>
        <p:nvSpPr>
          <p:cNvPr id="15" name="Rectangle 14"/>
          <p:cNvSpPr/>
          <p:nvPr/>
        </p:nvSpPr>
        <p:spPr bwMode="auto">
          <a:xfrm>
            <a:off x="10343468" y="3938589"/>
            <a:ext cx="492432" cy="308463"/>
          </a:xfrm>
          <a:prstGeom prst="rect">
            <a:avLst/>
          </a:prstGeom>
          <a:noFill/>
          <a:ln w="38100" cap="flat" cmpd="sng" algn="ctr">
            <a:solidFill>
              <a:srgbClr val="FF0000"/>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0" tIns="0" rIns="0" bIns="0" numCol="1" rtlCol="0" anchor="ctr" anchorCtr="0" compatLnSpc="1"/>
          <a:lstStyle/>
          <a:p>
            <a:pPr algn="ctr" defTabSz="1219200" eaLnBrk="0" fontAlgn="base" hangingPunct="0">
              <a:spcBef>
                <a:spcPct val="20000"/>
              </a:spcBef>
              <a:spcAft>
                <a:spcPct val="0"/>
              </a:spcAft>
              <a:buClr>
                <a:schemeClr val="accent1"/>
              </a:buClr>
              <a:buSzPct val="90000"/>
            </a:pPr>
            <a:endParaRPr lang="en-CA" sz="1600" dirty="0" err="1"/>
          </a:p>
        </p:txBody>
      </p:sp>
      <p:sp>
        <p:nvSpPr>
          <p:cNvPr id="16" name="Rectangle 15"/>
          <p:cNvSpPr/>
          <p:nvPr/>
        </p:nvSpPr>
        <p:spPr bwMode="auto">
          <a:xfrm>
            <a:off x="10867359" y="3940935"/>
            <a:ext cx="466049" cy="306117"/>
          </a:xfrm>
          <a:prstGeom prst="rect">
            <a:avLst/>
          </a:prstGeom>
          <a:noFill/>
          <a:ln w="38100" cap="flat" cmpd="sng" algn="ctr">
            <a:solidFill>
              <a:srgbClr val="FF0000"/>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0" tIns="0" rIns="0" bIns="0" numCol="1" rtlCol="0" anchor="ctr" anchorCtr="0" compatLnSpc="1"/>
          <a:lstStyle/>
          <a:p>
            <a:pPr algn="ctr" defTabSz="1219200" eaLnBrk="0" fontAlgn="base" hangingPunct="0">
              <a:spcBef>
                <a:spcPct val="20000"/>
              </a:spcBef>
              <a:spcAft>
                <a:spcPct val="0"/>
              </a:spcAft>
              <a:buClr>
                <a:schemeClr val="accent1"/>
              </a:buClr>
              <a:buSzPct val="90000"/>
            </a:pPr>
            <a:endParaRPr lang="en-CA" sz="1600" dirty="0" err="1"/>
          </a:p>
        </p:txBody>
      </p:sp>
      <p:sp>
        <p:nvSpPr>
          <p:cNvPr id="2" name="Rounded Rectangular Callout 1"/>
          <p:cNvSpPr/>
          <p:nvPr/>
        </p:nvSpPr>
        <p:spPr bwMode="invGray">
          <a:xfrm>
            <a:off x="10147774" y="1587632"/>
            <a:ext cx="1329128" cy="688490"/>
          </a:xfrm>
          <a:prstGeom prst="wedgeRoundRectCallout">
            <a:avLst>
              <a:gd name="adj1" fmla="val 16170"/>
              <a:gd name="adj2" fmla="val 292209"/>
              <a:gd name="adj3" fmla="val 16667"/>
            </a:avLst>
          </a:prstGeom>
          <a:solidFill>
            <a:schemeClr val="accent2">
              <a:lumMod val="40000"/>
              <a:lumOff val="60000"/>
            </a:schemeClr>
          </a:solidFill>
          <a:ln w="38100">
            <a:noFill/>
            <a:round/>
          </a:ln>
        </p:spPr>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CA" dirty="0"/>
              <a:t>Build number</a:t>
            </a:r>
            <a:endParaRPr lang="en-CA" dirty="0"/>
          </a:p>
        </p:txBody>
      </p:sp>
    </p:spTree>
    <p:custDataLst>
      <p:tags r:id="rId3"/>
    </p:custData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500"/>
                                        <p:tgtEl>
                                          <p:spTgt spid="18"/>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28"/>
                                        </p:tgtEl>
                                        <p:attrNameLst>
                                          <p:attrName>style.visibility</p:attrName>
                                        </p:attrNameLst>
                                      </p:cBhvr>
                                      <p:to>
                                        <p:strVal val="visible"/>
                                      </p:to>
                                    </p:set>
                                    <p:animEffect transition="in" filter="fade">
                                      <p:cBhvr>
                                        <p:cTn id="31" dur="500"/>
                                        <p:tgtEl>
                                          <p:spTgt spid="28"/>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fade">
                                      <p:cBhvr>
                                        <p:cTn id="35" dur="500"/>
                                        <p:tgtEl>
                                          <p:spTgt spid="15"/>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4"/>
                                        </p:tgtEl>
                                        <p:attrNameLst>
                                          <p:attrName>style.visibility</p:attrName>
                                        </p:attrNameLst>
                                      </p:cBhvr>
                                      <p:to>
                                        <p:strVal val="visible"/>
                                      </p:to>
                                    </p:set>
                                    <p:animEffect transition="in" filter="fade">
                                      <p:cBhvr>
                                        <p:cTn id="38" dur="500"/>
                                        <p:tgtEl>
                                          <p:spTgt spid="4"/>
                                        </p:tgtEl>
                                      </p:cBhvr>
                                    </p:animEffect>
                                  </p:childTnLst>
                                </p:cTn>
                              </p:par>
                            </p:childTnLst>
                          </p:cTn>
                        </p:par>
                        <p:par>
                          <p:cTn id="39" fill="hold">
                            <p:stCondLst>
                              <p:cond delay="4000"/>
                            </p:stCondLst>
                            <p:childTnLst>
                              <p:par>
                                <p:cTn id="40" presetID="10" presetClass="entr" presetSubtype="0" fill="hold" grpId="0" nodeType="after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500"/>
                                        <p:tgtEl>
                                          <p:spTgt spid="13"/>
                                        </p:tgtEl>
                                      </p:cBhvr>
                                    </p:animEffect>
                                  </p:childTnLst>
                                </p:cTn>
                              </p:par>
                            </p:childTnLst>
                          </p:cTn>
                        </p:par>
                        <p:par>
                          <p:cTn id="43" fill="hold">
                            <p:stCondLst>
                              <p:cond delay="4500"/>
                            </p:stCondLst>
                            <p:childTnLst>
                              <p:par>
                                <p:cTn id="44" presetID="10" presetClass="entr" presetSubtype="0" fill="hold" grpId="0" nodeType="afterEffect">
                                  <p:stCondLst>
                                    <p:cond delay="0"/>
                                  </p:stCondLst>
                                  <p:childTnLst>
                                    <p:set>
                                      <p:cBhvr>
                                        <p:cTn id="45" dur="1" fill="hold">
                                          <p:stCondLst>
                                            <p:cond delay="0"/>
                                          </p:stCondLst>
                                        </p:cTn>
                                        <p:tgtEl>
                                          <p:spTgt spid="16"/>
                                        </p:tgtEl>
                                        <p:attrNameLst>
                                          <p:attrName>style.visibility</p:attrName>
                                        </p:attrNameLst>
                                      </p:cBhvr>
                                      <p:to>
                                        <p:strVal val="visible"/>
                                      </p:to>
                                    </p:set>
                                    <p:animEffect transition="in" filter="fade">
                                      <p:cBhvr>
                                        <p:cTn id="46"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5" grpId="0" animBg="1"/>
      <p:bldP spid="13" grpId="0" animBg="1"/>
      <p:bldP spid="4" grpId="0" animBg="1"/>
      <p:bldP spid="18" grpId="0" animBg="1"/>
      <p:bldP spid="26" grpId="0" animBg="1"/>
      <p:bldP spid="17" grpId="0" animBg="1"/>
      <p:bldP spid="28" grpId="0" animBg="1"/>
      <p:bldP spid="14" grpId="0" animBg="1"/>
      <p:bldP spid="15" grpId="0" animBg="1"/>
      <p:bldP spid="16"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934300" y="900378"/>
            <a:ext cx="5728173" cy="2603715"/>
          </a:xfrm>
          <a:prstGeom prst="rect">
            <a:avLst/>
          </a:prstGeom>
          <a:ln>
            <a:solidFill>
              <a:schemeClr val="tx1"/>
            </a:solidFill>
          </a:ln>
        </p:spPr>
      </p:pic>
      <p:sp>
        <p:nvSpPr>
          <p:cNvPr id="2" name="Title 1"/>
          <p:cNvSpPr>
            <a:spLocks noGrp="1"/>
          </p:cNvSpPr>
          <p:nvPr>
            <p:ph type="title"/>
          </p:nvPr>
        </p:nvSpPr>
        <p:spPr/>
        <p:txBody>
          <a:bodyPr/>
          <a:lstStyle/>
          <a:p>
            <a:r>
              <a:rPr lang="en-CA" dirty="0"/>
              <a:t>Upgrade Firmware</a:t>
            </a:r>
            <a:endParaRPr lang="en-CA" dirty="0"/>
          </a:p>
        </p:txBody>
      </p:sp>
      <p:sp>
        <p:nvSpPr>
          <p:cNvPr id="4" name="Content Placeholder 3"/>
          <p:cNvSpPr>
            <a:spLocks noGrp="1"/>
          </p:cNvSpPr>
          <p:nvPr>
            <p:ph idx="16"/>
          </p:nvPr>
        </p:nvSpPr>
        <p:spPr/>
        <p:txBody>
          <a:bodyPr/>
          <a:lstStyle/>
          <a:p>
            <a:r>
              <a:rPr lang="en-CA" dirty="0"/>
              <a:t>The current firmware version can be viewed on the </a:t>
            </a:r>
            <a:r>
              <a:rPr lang="en-CA" b="1" dirty="0"/>
              <a:t>Dashboard</a:t>
            </a:r>
            <a:r>
              <a:rPr lang="en-CA" dirty="0"/>
              <a:t> or in </a:t>
            </a:r>
            <a:r>
              <a:rPr lang="en-CA" b="1" dirty="0"/>
              <a:t>System </a:t>
            </a:r>
            <a:r>
              <a:rPr lang="en-CA" dirty="0"/>
              <a:t>&gt; </a:t>
            </a:r>
            <a:r>
              <a:rPr lang="en-CA" b="1" dirty="0"/>
              <a:t>Firmware</a:t>
            </a:r>
            <a:r>
              <a:rPr lang="en-CA" dirty="0"/>
              <a:t> (or on the CLI: </a:t>
            </a:r>
            <a:r>
              <a:rPr lang="en-CA" dirty="0">
                <a:latin typeface="Courier New" panose="02070309020205020404" pitchFamily="49" charset="0"/>
                <a:cs typeface="Courier New" panose="02070309020205020404" pitchFamily="49" charset="0"/>
              </a:rPr>
              <a:t>get system status</a:t>
            </a:r>
            <a:r>
              <a:rPr lang="en-CA" dirty="0">
                <a:cs typeface="Courier New" panose="02070309020205020404" pitchFamily="49" charset="0"/>
              </a:rPr>
              <a:t>).</a:t>
            </a:r>
            <a:endParaRPr lang="en-CA" dirty="0">
              <a:cs typeface="Courier New" panose="02070309020205020404" pitchFamily="49" charset="0"/>
            </a:endParaRPr>
          </a:p>
          <a:p>
            <a:r>
              <a:rPr lang="en-CA" dirty="0">
                <a:cs typeface="Courier New" panose="02070309020205020404" pitchFamily="49" charset="0"/>
              </a:rPr>
              <a:t>If there is an updated firmware version, you will be notified.</a:t>
            </a:r>
            <a:endParaRPr lang="en-CA" dirty="0">
              <a:cs typeface="Courier New" panose="02070309020205020404" pitchFamily="49" charset="0"/>
            </a:endParaRPr>
          </a:p>
          <a:p>
            <a:r>
              <a:rPr lang="en-CA" dirty="0">
                <a:cs typeface="Courier New" panose="02070309020205020404" pitchFamily="49" charset="0"/>
              </a:rPr>
              <a:t>Firmware can be updated by clicking </a:t>
            </a:r>
            <a:r>
              <a:rPr lang="en-CA" b="1" dirty="0">
                <a:cs typeface="Courier New" panose="02070309020205020404" pitchFamily="49" charset="0"/>
              </a:rPr>
              <a:t>Upload Firmware </a:t>
            </a:r>
            <a:r>
              <a:rPr lang="en-CA" dirty="0">
                <a:cs typeface="Courier New" panose="02070309020205020404" pitchFamily="49" charset="0"/>
              </a:rPr>
              <a:t>or selecting the upgrade option in the notification icon drop-down list.</a:t>
            </a:r>
            <a:endParaRPr lang="en-CA" dirty="0">
              <a:cs typeface="Courier New" panose="02070309020205020404" pitchFamily="49" charset="0"/>
            </a:endParaRPr>
          </a:p>
          <a:p>
            <a:r>
              <a:rPr lang="en-CA" dirty="0">
                <a:cs typeface="Courier New" panose="02070309020205020404" pitchFamily="49" charset="0"/>
              </a:rPr>
              <a:t>Make sure you read the </a:t>
            </a:r>
            <a:r>
              <a:rPr lang="en-CA" i="1" dirty="0">
                <a:cs typeface="Courier New" panose="02070309020205020404" pitchFamily="49" charset="0"/>
              </a:rPr>
              <a:t>Release Notes</a:t>
            </a:r>
            <a:r>
              <a:rPr lang="en-CA" dirty="0">
                <a:cs typeface="Courier New" panose="02070309020205020404" pitchFamily="49" charset="0"/>
              </a:rPr>
              <a:t> to verify the upgrade path and other details.</a:t>
            </a:r>
            <a:endParaRPr lang="en-CA" dirty="0"/>
          </a:p>
        </p:txBody>
      </p:sp>
      <p:pic>
        <p:nvPicPr>
          <p:cNvPr id="22" name="Picture 2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91593" y="2929630"/>
            <a:ext cx="3400900" cy="3381847"/>
          </a:xfrm>
          <a:prstGeom prst="rect">
            <a:avLst/>
          </a:prstGeom>
          <a:ln>
            <a:solidFill>
              <a:schemeClr val="tx1"/>
            </a:solidFill>
          </a:ln>
        </p:spPr>
      </p:pic>
      <p:sp>
        <p:nvSpPr>
          <p:cNvPr id="6" name="Rectangle 5"/>
          <p:cNvSpPr/>
          <p:nvPr/>
        </p:nvSpPr>
        <p:spPr bwMode="invGray">
          <a:xfrm>
            <a:off x="7081284" y="1261165"/>
            <a:ext cx="1903228" cy="274644"/>
          </a:xfrm>
          <a:prstGeom prst="rect">
            <a:avLst/>
          </a:prstGeom>
          <a:noFill/>
          <a:ln w="38100">
            <a:solidFill>
              <a:srgbClr val="FF0000"/>
            </a:solidFill>
            <a:round/>
          </a:ln>
        </p:spPr>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CA"/>
          </a:p>
        </p:txBody>
      </p:sp>
      <p:cxnSp>
        <p:nvCxnSpPr>
          <p:cNvPr id="9" name="Straight Arrow Connector 8"/>
          <p:cNvCxnSpPr>
            <a:stCxn id="6" idx="1"/>
          </p:cNvCxnSpPr>
          <p:nvPr/>
        </p:nvCxnSpPr>
        <p:spPr>
          <a:xfrm flipH="1">
            <a:off x="5507665" y="1398487"/>
            <a:ext cx="1573619" cy="137322"/>
          </a:xfrm>
          <a:prstGeom prst="straightConnector1">
            <a:avLst/>
          </a:prstGeom>
          <a:ln w="38100">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sp>
        <p:nvSpPr>
          <p:cNvPr id="11" name="Rectangle 10"/>
          <p:cNvSpPr/>
          <p:nvPr/>
        </p:nvSpPr>
        <p:spPr bwMode="invGray">
          <a:xfrm>
            <a:off x="7655442" y="1535809"/>
            <a:ext cx="1254642" cy="310147"/>
          </a:xfrm>
          <a:prstGeom prst="rect">
            <a:avLst/>
          </a:prstGeom>
          <a:noFill/>
          <a:ln w="38100">
            <a:solidFill>
              <a:srgbClr val="FF0000"/>
            </a:solidFill>
            <a:round/>
          </a:ln>
        </p:spPr>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CA"/>
          </a:p>
        </p:txBody>
      </p:sp>
      <p:cxnSp>
        <p:nvCxnSpPr>
          <p:cNvPr id="14" name="Straight Arrow Connector 13"/>
          <p:cNvCxnSpPr/>
          <p:nvPr/>
        </p:nvCxnSpPr>
        <p:spPr>
          <a:xfrm flipH="1">
            <a:off x="4901610" y="1690882"/>
            <a:ext cx="2753832" cy="1023588"/>
          </a:xfrm>
          <a:prstGeom prst="straightConnector1">
            <a:avLst/>
          </a:prstGeom>
          <a:ln w="38100">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sp>
        <p:nvSpPr>
          <p:cNvPr id="15" name="Rectangle 14"/>
          <p:cNvSpPr/>
          <p:nvPr/>
        </p:nvSpPr>
        <p:spPr bwMode="invGray">
          <a:xfrm>
            <a:off x="8995270" y="2122892"/>
            <a:ext cx="797441" cy="222794"/>
          </a:xfrm>
          <a:prstGeom prst="rect">
            <a:avLst/>
          </a:prstGeom>
          <a:noFill/>
          <a:ln w="38100">
            <a:solidFill>
              <a:srgbClr val="FF0000"/>
            </a:solidFill>
            <a:round/>
          </a:ln>
        </p:spPr>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CA"/>
          </a:p>
        </p:txBody>
      </p:sp>
      <p:cxnSp>
        <p:nvCxnSpPr>
          <p:cNvPr id="17" name="Straight Arrow Connector 16"/>
          <p:cNvCxnSpPr/>
          <p:nvPr/>
        </p:nvCxnSpPr>
        <p:spPr>
          <a:xfrm flipH="1">
            <a:off x="5554035" y="2219963"/>
            <a:ext cx="3441235" cy="1218485"/>
          </a:xfrm>
          <a:prstGeom prst="straightConnector1">
            <a:avLst/>
          </a:prstGeom>
          <a:ln w="38100">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sp>
        <p:nvSpPr>
          <p:cNvPr id="18" name="Rectangle 17"/>
          <p:cNvSpPr/>
          <p:nvPr/>
        </p:nvSpPr>
        <p:spPr bwMode="invGray">
          <a:xfrm>
            <a:off x="8995145" y="3330500"/>
            <a:ext cx="2677961" cy="244548"/>
          </a:xfrm>
          <a:prstGeom prst="rect">
            <a:avLst/>
          </a:prstGeom>
          <a:noFill/>
          <a:ln w="38100">
            <a:solidFill>
              <a:srgbClr val="FF0000"/>
            </a:solidFill>
            <a:round/>
          </a:ln>
        </p:spPr>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CA"/>
          </a:p>
        </p:txBody>
      </p:sp>
      <p:cxnSp>
        <p:nvCxnSpPr>
          <p:cNvPr id="20" name="Straight Arrow Connector 19"/>
          <p:cNvCxnSpPr>
            <a:stCxn id="18" idx="1"/>
          </p:cNvCxnSpPr>
          <p:nvPr/>
        </p:nvCxnSpPr>
        <p:spPr>
          <a:xfrm flipH="1">
            <a:off x="5661462" y="3452774"/>
            <a:ext cx="3333683" cy="689252"/>
          </a:xfrm>
          <a:prstGeom prst="straightConnector1">
            <a:avLst/>
          </a:prstGeom>
          <a:ln w="38100">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spTree>
    <p:custDataLst>
      <p:tags r:id="rId3"/>
    </p:custDataLst>
  </p:cSld>
  <p:clrMapOvr>
    <a:masterClrMapping/>
  </p:clrMapOvr>
  <p:transition spd="slow">
    <p:wip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normAutofit/>
          </a:bodyPr>
          <a:lstStyle/>
          <a:p>
            <a:pPr marL="457200" indent="-457200">
              <a:lnSpc>
                <a:spcPct val="90000"/>
              </a:lnSpc>
              <a:buFont typeface="+mj-lt"/>
              <a:buAutoNum type="arabicPeriod"/>
            </a:pPr>
            <a:r>
              <a:rPr lang="en-CA" dirty="0">
                <a:cs typeface="Arial" panose="020B0604020202020204" pitchFamily="34" charset="0"/>
              </a:rPr>
              <a:t>Back up the configuration (</a:t>
            </a:r>
            <a:r>
              <a:rPr lang="en-CA" dirty="0">
                <a:latin typeface="Courier" pitchFamily="49" charset="0"/>
                <a:cs typeface="Arial" panose="020B0604020202020204" pitchFamily="34" charset="0"/>
              </a:rPr>
              <a:t>full config backup </a:t>
            </a:r>
            <a:r>
              <a:rPr lang="en-CA" dirty="0">
                <a:cs typeface="Arial" panose="020B0604020202020204" pitchFamily="34" charset="0"/>
              </a:rPr>
              <a:t>on GUI or CLI).</a:t>
            </a:r>
            <a:endParaRPr lang="en-CA" dirty="0">
              <a:cs typeface="Arial" panose="020B0604020202020204" pitchFamily="34" charset="0"/>
            </a:endParaRPr>
          </a:p>
          <a:p>
            <a:pPr marL="457200" indent="-457200">
              <a:lnSpc>
                <a:spcPct val="90000"/>
              </a:lnSpc>
              <a:buFont typeface="+mj-lt"/>
              <a:buAutoNum type="arabicPeriod"/>
            </a:pPr>
            <a:r>
              <a:rPr lang="en-US" dirty="0">
                <a:cs typeface="Arial" panose="020B0604020202020204" pitchFamily="34" charset="0"/>
              </a:rPr>
              <a:t>Download a copy of the current firmware, in case reversion is needed.</a:t>
            </a:r>
            <a:endParaRPr lang="en-US" dirty="0">
              <a:cs typeface="Arial" panose="020B0604020202020204" pitchFamily="34" charset="0"/>
            </a:endParaRPr>
          </a:p>
          <a:p>
            <a:pPr marL="457200" indent="-457200">
              <a:lnSpc>
                <a:spcPct val="90000"/>
              </a:lnSpc>
              <a:buFont typeface="+mj-lt"/>
              <a:buAutoNum type="arabicPeriod"/>
            </a:pPr>
            <a:r>
              <a:rPr lang="en-US" dirty="0">
                <a:cs typeface="Arial" panose="020B0604020202020204" pitchFamily="34" charset="0"/>
              </a:rPr>
              <a:t>Have physical access, or a terminal server connected to local console, in case reversion is needed.</a:t>
            </a:r>
            <a:endParaRPr lang="en-US" sz="2000" dirty="0">
              <a:cs typeface="Arial" panose="020B0604020202020204" pitchFamily="34" charset="0"/>
            </a:endParaRPr>
          </a:p>
          <a:p>
            <a:pPr marL="457200" indent="-457200">
              <a:lnSpc>
                <a:spcPct val="90000"/>
              </a:lnSpc>
              <a:buFont typeface="+mj-lt"/>
              <a:buAutoNum type="arabicPeriod"/>
            </a:pPr>
            <a:r>
              <a:rPr lang="en-US" dirty="0">
                <a:solidFill>
                  <a:schemeClr val="tx1"/>
                </a:solidFill>
                <a:cs typeface="Arial" panose="020B0604020202020204" pitchFamily="34" charset="0"/>
              </a:rPr>
              <a:t>Read the </a:t>
            </a:r>
            <a:r>
              <a:rPr lang="en-US" i="1" dirty="0">
                <a:solidFill>
                  <a:schemeClr val="tx1"/>
                </a:solidFill>
                <a:cs typeface="Arial" panose="020B0604020202020204" pitchFamily="34" charset="0"/>
              </a:rPr>
              <a:t>Release Notes</a:t>
            </a:r>
            <a:r>
              <a:rPr lang="en-US" dirty="0">
                <a:solidFill>
                  <a:schemeClr val="tx1"/>
                </a:solidFill>
                <a:cs typeface="Arial" panose="020B0604020202020204" pitchFamily="34" charset="0"/>
              </a:rPr>
              <a:t>; </a:t>
            </a:r>
            <a:r>
              <a:rPr lang="en-US" dirty="0">
                <a:cs typeface="Arial" panose="020B0604020202020204" pitchFamily="34" charset="0"/>
              </a:rPr>
              <a:t>they include the upgrade path and other useful information.</a:t>
            </a:r>
            <a:endParaRPr lang="en-US" dirty="0">
              <a:cs typeface="Arial" panose="020B0604020202020204" pitchFamily="34" charset="0"/>
            </a:endParaRPr>
          </a:p>
          <a:p>
            <a:pPr marL="457200" indent="-457200">
              <a:lnSpc>
                <a:spcPct val="90000"/>
              </a:lnSpc>
              <a:buFont typeface="+mj-lt"/>
              <a:buAutoNum type="arabicPeriod"/>
            </a:pPr>
            <a:r>
              <a:rPr lang="en-US" dirty="0">
                <a:cs typeface="Arial" panose="020B0604020202020204" pitchFamily="34" charset="0"/>
              </a:rPr>
              <a:t>Perform the upgrade.</a:t>
            </a:r>
            <a:endParaRPr lang="en-US" dirty="0">
              <a:cs typeface="Arial" panose="020B0604020202020204" pitchFamily="34" charset="0"/>
            </a:endParaRPr>
          </a:p>
          <a:p>
            <a:pPr marL="0" indent="0">
              <a:buNone/>
            </a:pPr>
            <a:endParaRPr lang="en-US" dirty="0"/>
          </a:p>
        </p:txBody>
      </p:sp>
      <p:sp>
        <p:nvSpPr>
          <p:cNvPr id="3" name="Title 2"/>
          <p:cNvSpPr>
            <a:spLocks noGrp="1"/>
          </p:cNvSpPr>
          <p:nvPr>
            <p:ph type="title"/>
          </p:nvPr>
        </p:nvSpPr>
        <p:spPr/>
        <p:txBody>
          <a:bodyPr/>
          <a:lstStyle/>
          <a:p>
            <a:r>
              <a:rPr lang="en-US" dirty="0"/>
              <a:t>Upgrade Firmware Process</a:t>
            </a:r>
            <a:endParaRPr lang="en-US" dirty="0"/>
          </a:p>
        </p:txBody>
      </p:sp>
      <p:pic>
        <p:nvPicPr>
          <p:cNvPr id="4" name="Picture 3"/>
          <p:cNvPicPr>
            <a:picLocks noChangeAspect="1"/>
          </p:cNvPicPr>
          <p:nvPr/>
        </p:nvPicPr>
        <p:blipFill>
          <a:blip r:embed="rId1"/>
          <a:stretch>
            <a:fillRect/>
          </a:stretch>
        </p:blipFill>
        <p:spPr>
          <a:xfrm>
            <a:off x="4970060" y="2933025"/>
            <a:ext cx="3562350" cy="3381375"/>
          </a:xfrm>
          <a:prstGeom prst="rect">
            <a:avLst/>
          </a:prstGeom>
          <a:ln>
            <a:solidFill>
              <a:schemeClr val="tx1"/>
            </a:solidFill>
          </a:ln>
        </p:spPr>
      </p:pic>
    </p:spTree>
    <p:custDataLst>
      <p:tags r:id="rId2"/>
    </p:custDataLst>
  </p:cSld>
  <p:clrMapOvr>
    <a:masterClrMapping/>
  </p:clrMapOvr>
  <p:transition spd="slow">
    <p:wip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457200" indent="-457200">
              <a:lnSpc>
                <a:spcPct val="90000"/>
              </a:lnSpc>
              <a:buFont typeface="+mj-lt"/>
              <a:buAutoNum type="arabicPeriod"/>
            </a:pPr>
            <a:r>
              <a:rPr lang="en-US" dirty="0">
                <a:cs typeface="Arial" panose="020B0604020202020204" pitchFamily="34" charset="0"/>
              </a:rPr>
              <a:t>Get the pre-upgrade configuration file.</a:t>
            </a:r>
            <a:endParaRPr lang="en-US" dirty="0">
              <a:cs typeface="Arial" panose="020B0604020202020204" pitchFamily="34" charset="0"/>
            </a:endParaRPr>
          </a:p>
          <a:p>
            <a:pPr marL="457200" indent="-457200">
              <a:lnSpc>
                <a:spcPct val="90000"/>
              </a:lnSpc>
              <a:buFont typeface="+mj-lt"/>
              <a:buAutoNum type="arabicPeriod"/>
            </a:pPr>
            <a:r>
              <a:rPr lang="en-US" dirty="0">
                <a:cs typeface="Arial" panose="020B0604020202020204" pitchFamily="34" charset="0"/>
              </a:rPr>
              <a:t>Download a copy of the current firmware, in case reversion is needed.</a:t>
            </a:r>
            <a:endParaRPr lang="en-US" dirty="0">
              <a:cs typeface="Arial" panose="020B0604020202020204" pitchFamily="34" charset="0"/>
            </a:endParaRPr>
          </a:p>
          <a:p>
            <a:pPr marL="457200" indent="-457200">
              <a:lnSpc>
                <a:spcPct val="90000"/>
              </a:lnSpc>
              <a:buFont typeface="+mj-lt"/>
              <a:buAutoNum type="arabicPeriod"/>
            </a:pPr>
            <a:r>
              <a:rPr lang="en-US" dirty="0">
                <a:cs typeface="Arial" panose="020B0604020202020204" pitchFamily="34" charset="0"/>
              </a:rPr>
              <a:t>Have physical access, or a terminal server connected to the local console, in case reversion is needed.</a:t>
            </a:r>
            <a:endParaRPr lang="en-US" dirty="0">
              <a:cs typeface="Arial" panose="020B0604020202020204" pitchFamily="34" charset="0"/>
            </a:endParaRPr>
          </a:p>
          <a:p>
            <a:pPr marL="457200" indent="-457200">
              <a:lnSpc>
                <a:spcPct val="90000"/>
              </a:lnSpc>
              <a:buFont typeface="+mj-lt"/>
              <a:buAutoNum type="arabicPeriod"/>
            </a:pPr>
            <a:r>
              <a:rPr lang="en-US" dirty="0">
                <a:cs typeface="Arial" panose="020B0604020202020204" pitchFamily="34" charset="0"/>
              </a:rPr>
              <a:t>Read the </a:t>
            </a:r>
            <a:r>
              <a:rPr lang="en-US" i="1" dirty="0">
                <a:cs typeface="Arial" panose="020B0604020202020204" pitchFamily="34" charset="0"/>
              </a:rPr>
              <a:t>Release Notes</a:t>
            </a:r>
            <a:r>
              <a:rPr lang="en-US" dirty="0">
                <a:cs typeface="Arial" panose="020B0604020202020204" pitchFamily="34" charset="0"/>
              </a:rPr>
              <a:t>. (Does downgrade preserve configuration?)</a:t>
            </a:r>
            <a:endParaRPr lang="en-US" dirty="0">
              <a:cs typeface="Arial" panose="020B0604020202020204" pitchFamily="34" charset="0"/>
            </a:endParaRPr>
          </a:p>
          <a:p>
            <a:pPr marL="457200" indent="-457200">
              <a:lnSpc>
                <a:spcPct val="90000"/>
              </a:lnSpc>
              <a:buFont typeface="+mj-lt"/>
              <a:buAutoNum type="arabicPeriod"/>
            </a:pPr>
            <a:r>
              <a:rPr lang="en-US" dirty="0">
                <a:cs typeface="Arial" panose="020B0604020202020204" pitchFamily="34" charset="0"/>
              </a:rPr>
              <a:t>Downgrade the firmware.</a:t>
            </a:r>
            <a:endParaRPr lang="en-US" dirty="0">
              <a:cs typeface="Arial" panose="020B0604020202020204" pitchFamily="34" charset="0"/>
            </a:endParaRPr>
          </a:p>
          <a:p>
            <a:pPr marL="457200" indent="-457200">
              <a:lnSpc>
                <a:spcPct val="90000"/>
              </a:lnSpc>
              <a:buFont typeface="+mj-lt"/>
              <a:buAutoNum type="arabicPeriod"/>
            </a:pPr>
            <a:r>
              <a:rPr lang="en-US" dirty="0">
                <a:cs typeface="Arial" panose="020B0604020202020204" pitchFamily="34" charset="0"/>
              </a:rPr>
              <a:t>If required, upload the configuration that matches the firmware version.</a:t>
            </a:r>
            <a:endParaRPr lang="en-US" dirty="0">
              <a:cs typeface="Arial" panose="020B0604020202020204" pitchFamily="34" charset="0"/>
            </a:endParaRPr>
          </a:p>
          <a:p>
            <a:pPr marL="0" indent="0">
              <a:buNone/>
            </a:pPr>
            <a:endParaRPr lang="en-US" dirty="0"/>
          </a:p>
        </p:txBody>
      </p:sp>
      <p:sp>
        <p:nvSpPr>
          <p:cNvPr id="2" name="Title 1"/>
          <p:cNvSpPr>
            <a:spLocks noGrp="1"/>
          </p:cNvSpPr>
          <p:nvPr>
            <p:ph type="title"/>
          </p:nvPr>
        </p:nvSpPr>
        <p:spPr/>
        <p:txBody>
          <a:bodyPr/>
          <a:lstStyle/>
          <a:p>
            <a:r>
              <a:rPr lang="en-US" dirty="0"/>
              <a:t>Downgrade Firmware Process</a:t>
            </a:r>
            <a:endParaRPr lang="en-US" dirty="0"/>
          </a:p>
        </p:txBody>
      </p:sp>
    </p:spTree>
    <p:custDataLst>
      <p:tags r:id="rId1"/>
    </p:custData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The Modern Context of Network Security</a:t>
            </a:r>
            <a:endParaRPr lang="en-CA" dirty="0"/>
          </a:p>
        </p:txBody>
      </p:sp>
      <p:sp>
        <p:nvSpPr>
          <p:cNvPr id="3" name="Content Placeholder 2"/>
          <p:cNvSpPr>
            <a:spLocks noGrp="1"/>
          </p:cNvSpPr>
          <p:nvPr>
            <p:ph idx="1"/>
          </p:nvPr>
        </p:nvSpPr>
        <p:spPr/>
        <p:txBody>
          <a:bodyPr/>
          <a:lstStyle/>
          <a:p>
            <a:r>
              <a:rPr lang="en-CA" dirty="0"/>
              <a:t>Firewalls are more than gatekeepers on the network perimeter.</a:t>
            </a:r>
            <a:endParaRPr lang="en-CA" dirty="0"/>
          </a:p>
          <a:p>
            <a:r>
              <a:rPr lang="en-CA" dirty="0"/>
              <a:t>Today’s firewalls are designed in response to multi-faceted and multi-device environments with no identifiable perimeter:</a:t>
            </a:r>
            <a:endParaRPr lang="en-CA" dirty="0"/>
          </a:p>
          <a:p>
            <a:pPr lvl="1"/>
            <a:r>
              <a:rPr lang="en-CA" dirty="0"/>
              <a:t>Mobile workforce</a:t>
            </a:r>
            <a:endParaRPr lang="en-CA" dirty="0"/>
          </a:p>
          <a:p>
            <a:pPr lvl="1"/>
            <a:r>
              <a:rPr lang="en-CA" dirty="0"/>
              <a:t>Partners accessing your network services</a:t>
            </a:r>
            <a:endParaRPr lang="en-CA" dirty="0"/>
          </a:p>
          <a:p>
            <a:pPr lvl="1"/>
            <a:r>
              <a:rPr lang="en-CA" dirty="0"/>
              <a:t>Public and private clouds</a:t>
            </a:r>
            <a:endParaRPr lang="en-CA" dirty="0"/>
          </a:p>
          <a:p>
            <a:pPr lvl="1"/>
            <a:r>
              <a:rPr lang="en-CA" dirty="0"/>
              <a:t>Internet of things (IoT)</a:t>
            </a:r>
            <a:endParaRPr lang="en-CA" dirty="0"/>
          </a:p>
          <a:p>
            <a:pPr lvl="1"/>
            <a:r>
              <a:rPr lang="en-CA" dirty="0"/>
              <a:t>Bring your own device (BYOD)</a:t>
            </a:r>
            <a:endParaRPr lang="en-CA" dirty="0"/>
          </a:p>
          <a:p>
            <a:r>
              <a:rPr lang="en-CA" dirty="0"/>
              <a:t>Firewalls are expected to perform different functions within a network.</a:t>
            </a:r>
            <a:endParaRPr lang="en-CA" dirty="0"/>
          </a:p>
          <a:p>
            <a:pPr lvl="1"/>
            <a:r>
              <a:rPr lang="en-CA" dirty="0"/>
              <a:t>Different deployment modes:</a:t>
            </a:r>
            <a:endParaRPr lang="en-CA" dirty="0"/>
          </a:p>
          <a:p>
            <a:pPr lvl="2"/>
            <a:r>
              <a:rPr lang="en-CA" dirty="0"/>
              <a:t>Distributed enterprise firewall</a:t>
            </a:r>
            <a:endParaRPr lang="en-CA" dirty="0"/>
          </a:p>
          <a:p>
            <a:pPr lvl="2"/>
            <a:r>
              <a:rPr lang="en-CA" dirty="0"/>
              <a:t>Next-generation firewall</a:t>
            </a:r>
            <a:endParaRPr lang="en-CA" dirty="0"/>
          </a:p>
          <a:p>
            <a:pPr lvl="2"/>
            <a:r>
              <a:rPr lang="en-CA" dirty="0"/>
              <a:t>Internal segmentation firewall</a:t>
            </a:r>
            <a:endParaRPr lang="en-CA" dirty="0"/>
          </a:p>
          <a:p>
            <a:pPr lvl="2"/>
            <a:r>
              <a:rPr lang="en-CA" dirty="0"/>
              <a:t>Data center firewall</a:t>
            </a:r>
            <a:endParaRPr lang="en-CA" dirty="0"/>
          </a:p>
          <a:p>
            <a:pPr lvl="1"/>
            <a:r>
              <a:rPr lang="en-CA" dirty="0"/>
              <a:t>DNS, DHCP, web filter, intrusion prevention system (IPS), and so on</a:t>
            </a:r>
            <a:endParaRPr lang="en-CA" dirty="0"/>
          </a:p>
          <a:p>
            <a:endParaRPr lang="en-CA" dirty="0"/>
          </a:p>
        </p:txBody>
      </p:sp>
    </p:spTree>
    <p:custDataLst>
      <p:tags r:id="rId1"/>
    </p:custData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11"/>
          <p:cNvSpPr/>
          <p:nvPr/>
        </p:nvSpPr>
        <p:spPr bwMode="auto">
          <a:xfrm>
            <a:off x="2075632" y="4117012"/>
            <a:ext cx="7277966" cy="1996745"/>
          </a:xfrm>
          <a:custGeom>
            <a:avLst/>
            <a:gdLst>
              <a:gd name="connsiteX0" fmla="*/ 0 w 5459896"/>
              <a:gd name="connsiteY0" fmla="*/ 92765 h 92765"/>
              <a:gd name="connsiteX1" fmla="*/ 5459896 w 5459896"/>
              <a:gd name="connsiteY1" fmla="*/ 0 h 92765"/>
              <a:gd name="connsiteX2" fmla="*/ 5459896 w 5459896"/>
              <a:gd name="connsiteY2" fmla="*/ 0 h 92765"/>
              <a:gd name="connsiteX0-1" fmla="*/ 0 w 5459896"/>
              <a:gd name="connsiteY0-2" fmla="*/ 92765 h 1484405"/>
              <a:gd name="connsiteX1-3" fmla="*/ 2796209 w 5459896"/>
              <a:gd name="connsiteY1-4" fmla="*/ 1484243 h 1484405"/>
              <a:gd name="connsiteX2-5" fmla="*/ 5459896 w 5459896"/>
              <a:gd name="connsiteY2-6" fmla="*/ 0 h 1484405"/>
              <a:gd name="connsiteX3" fmla="*/ 5459896 w 5459896"/>
              <a:gd name="connsiteY3" fmla="*/ 0 h 1484405"/>
              <a:gd name="connsiteX0-7" fmla="*/ 0 w 5459896"/>
              <a:gd name="connsiteY0-8" fmla="*/ 92765 h 1484405"/>
              <a:gd name="connsiteX1-9" fmla="*/ 2796209 w 5459896"/>
              <a:gd name="connsiteY1-10" fmla="*/ 1484243 h 1484405"/>
              <a:gd name="connsiteX2-11" fmla="*/ 5459896 w 5459896"/>
              <a:gd name="connsiteY2-12" fmla="*/ 0 h 1484405"/>
              <a:gd name="connsiteX3-13" fmla="*/ 5459896 w 5459896"/>
              <a:gd name="connsiteY3-14" fmla="*/ 0 h 1484405"/>
              <a:gd name="connsiteX0-15" fmla="*/ 0 w 5459896"/>
              <a:gd name="connsiteY0-16" fmla="*/ 92765 h 1484243"/>
              <a:gd name="connsiteX1-17" fmla="*/ 2796209 w 5459896"/>
              <a:gd name="connsiteY1-18" fmla="*/ 1484243 h 1484243"/>
              <a:gd name="connsiteX2-19" fmla="*/ 5459896 w 5459896"/>
              <a:gd name="connsiteY2-20" fmla="*/ 0 h 1484243"/>
              <a:gd name="connsiteX3-21" fmla="*/ 5459896 w 5459896"/>
              <a:gd name="connsiteY3-22" fmla="*/ 0 h 1484243"/>
              <a:gd name="connsiteX0-23" fmla="*/ 0 w 5459896"/>
              <a:gd name="connsiteY0-24" fmla="*/ 92765 h 1484243"/>
              <a:gd name="connsiteX1-25" fmla="*/ 2796209 w 5459896"/>
              <a:gd name="connsiteY1-26" fmla="*/ 1484243 h 1484243"/>
              <a:gd name="connsiteX2-27" fmla="*/ 5459896 w 5459896"/>
              <a:gd name="connsiteY2-28" fmla="*/ 0 h 1484243"/>
              <a:gd name="connsiteX3-29" fmla="*/ 5459896 w 5459896"/>
              <a:gd name="connsiteY3-30" fmla="*/ 0 h 1484243"/>
              <a:gd name="connsiteX0-31" fmla="*/ 0 w 5459896"/>
              <a:gd name="connsiteY0-32" fmla="*/ 92765 h 1484243"/>
              <a:gd name="connsiteX1-33" fmla="*/ 2796209 w 5459896"/>
              <a:gd name="connsiteY1-34" fmla="*/ 1484243 h 1484243"/>
              <a:gd name="connsiteX2-35" fmla="*/ 5459896 w 5459896"/>
              <a:gd name="connsiteY2-36" fmla="*/ 0 h 1484243"/>
              <a:gd name="connsiteX3-37" fmla="*/ 5459896 w 5459896"/>
              <a:gd name="connsiteY3-38" fmla="*/ 0 h 1484243"/>
              <a:gd name="connsiteX0-39" fmla="*/ 0 w 5459896"/>
              <a:gd name="connsiteY0-40" fmla="*/ 92765 h 1484243"/>
              <a:gd name="connsiteX1-41" fmla="*/ 2796209 w 5459896"/>
              <a:gd name="connsiteY1-42" fmla="*/ 1484243 h 1484243"/>
              <a:gd name="connsiteX2-43" fmla="*/ 5459896 w 5459896"/>
              <a:gd name="connsiteY2-44" fmla="*/ 0 h 1484243"/>
              <a:gd name="connsiteX3-45" fmla="*/ 5459896 w 5459896"/>
              <a:gd name="connsiteY3-46" fmla="*/ 0 h 1484243"/>
              <a:gd name="connsiteX0-47" fmla="*/ 0 w 5459896"/>
              <a:gd name="connsiteY0-48" fmla="*/ 92765 h 1484243"/>
              <a:gd name="connsiteX1-49" fmla="*/ 2796209 w 5459896"/>
              <a:gd name="connsiteY1-50" fmla="*/ 1484243 h 1484243"/>
              <a:gd name="connsiteX2-51" fmla="*/ 5459896 w 5459896"/>
              <a:gd name="connsiteY2-52" fmla="*/ 0 h 1484243"/>
              <a:gd name="connsiteX3-53" fmla="*/ 5459896 w 5459896"/>
              <a:gd name="connsiteY3-54" fmla="*/ 0 h 1484243"/>
              <a:gd name="connsiteX0-55" fmla="*/ 0 w 5459896"/>
              <a:gd name="connsiteY0-56" fmla="*/ 92765 h 1484277"/>
              <a:gd name="connsiteX1-57" fmla="*/ 2796209 w 5459896"/>
              <a:gd name="connsiteY1-58" fmla="*/ 1484243 h 1484277"/>
              <a:gd name="connsiteX2-59" fmla="*/ 5459896 w 5459896"/>
              <a:gd name="connsiteY2-60" fmla="*/ 0 h 1484277"/>
              <a:gd name="connsiteX3-61" fmla="*/ 5459896 w 5459896"/>
              <a:gd name="connsiteY3-62" fmla="*/ 0 h 1484277"/>
              <a:gd name="connsiteX0-63" fmla="*/ 0 w 5459896"/>
              <a:gd name="connsiteY0-64" fmla="*/ 92765 h 1497528"/>
              <a:gd name="connsiteX1-65" fmla="*/ 3061252 w 5459896"/>
              <a:gd name="connsiteY1-66" fmla="*/ 1497495 h 1497528"/>
              <a:gd name="connsiteX2-67" fmla="*/ 5459896 w 5459896"/>
              <a:gd name="connsiteY2-68" fmla="*/ 0 h 1497528"/>
              <a:gd name="connsiteX3-69" fmla="*/ 5459896 w 5459896"/>
              <a:gd name="connsiteY3-70" fmla="*/ 0 h 1497528"/>
              <a:gd name="connsiteX0-71" fmla="*/ 0 w 5459896"/>
              <a:gd name="connsiteY0-72" fmla="*/ 92765 h 1497528"/>
              <a:gd name="connsiteX1-73" fmla="*/ 3061252 w 5459896"/>
              <a:gd name="connsiteY1-74" fmla="*/ 1497495 h 1497528"/>
              <a:gd name="connsiteX2-75" fmla="*/ 5459896 w 5459896"/>
              <a:gd name="connsiteY2-76" fmla="*/ 0 h 1497528"/>
              <a:gd name="connsiteX3-77" fmla="*/ 5459896 w 5459896"/>
              <a:gd name="connsiteY3-78" fmla="*/ 0 h 1497528"/>
              <a:gd name="connsiteX0-79" fmla="*/ 0 w 5459896"/>
              <a:gd name="connsiteY0-80" fmla="*/ 92765 h 1497528"/>
              <a:gd name="connsiteX1-81" fmla="*/ 3061252 w 5459896"/>
              <a:gd name="connsiteY1-82" fmla="*/ 1497495 h 1497528"/>
              <a:gd name="connsiteX2-83" fmla="*/ 5459896 w 5459896"/>
              <a:gd name="connsiteY2-84" fmla="*/ 0 h 1497528"/>
              <a:gd name="connsiteX3-85" fmla="*/ 5459896 w 5459896"/>
              <a:gd name="connsiteY3-86" fmla="*/ 0 h 1497528"/>
              <a:gd name="connsiteX0-87" fmla="*/ 0 w 5459896"/>
              <a:gd name="connsiteY0-88" fmla="*/ 92765 h 1497559"/>
              <a:gd name="connsiteX1-89" fmla="*/ 3061252 w 5459896"/>
              <a:gd name="connsiteY1-90" fmla="*/ 1497495 h 1497559"/>
              <a:gd name="connsiteX2-91" fmla="*/ 5459896 w 5459896"/>
              <a:gd name="connsiteY2-92" fmla="*/ 0 h 1497559"/>
              <a:gd name="connsiteX3-93" fmla="*/ 5459896 w 5459896"/>
              <a:gd name="connsiteY3-94" fmla="*/ 0 h 1497559"/>
            </a:gdLst>
            <a:ahLst/>
            <a:cxnLst>
              <a:cxn ang="0">
                <a:pos x="connsiteX0-1" y="connsiteY0-2"/>
              </a:cxn>
              <a:cxn ang="0">
                <a:pos x="connsiteX1-3" y="connsiteY1-4"/>
              </a:cxn>
              <a:cxn ang="0">
                <a:pos x="connsiteX2-5" y="connsiteY2-6"/>
              </a:cxn>
              <a:cxn ang="0">
                <a:pos x="connsiteX3-13" y="connsiteY3-14"/>
              </a:cxn>
            </a:cxnLst>
            <a:rect l="l" t="t" r="r" b="b"/>
            <a:pathLst>
              <a:path w="5459896" h="1497559">
                <a:moveTo>
                  <a:pt x="0" y="92765"/>
                </a:moveTo>
                <a:cubicBezTo>
                  <a:pt x="30922" y="1281043"/>
                  <a:pt x="516833" y="1501913"/>
                  <a:pt x="3061252" y="1497495"/>
                </a:cubicBezTo>
                <a:cubicBezTo>
                  <a:pt x="5605671" y="1493077"/>
                  <a:pt x="5431183" y="1057965"/>
                  <a:pt x="5459896" y="0"/>
                </a:cubicBezTo>
                <a:lnTo>
                  <a:pt x="5459896" y="0"/>
                </a:lnTo>
              </a:path>
            </a:pathLst>
          </a:custGeom>
          <a:noFill/>
          <a:ln w="38100" cap="flat" cmpd="sng" algn="ctr">
            <a:solidFill>
              <a:srgbClr val="FF0000"/>
            </a:solidFill>
            <a:prstDash val="sysDot"/>
            <a:round/>
            <a:headEnd type="none" w="med" len="med"/>
            <a:tailEnd type="none" w="med" len="med"/>
          </a:ln>
          <a:effectLst>
            <a:outerShdw blurRad="50800" dist="38100" dir="2700000" algn="tl" rotWithShape="0">
              <a:prstClr val="black">
                <a:alpha val="40000"/>
              </a:prstClr>
            </a:outerShdw>
          </a:effectLst>
        </p:spPr>
        <p:txBody>
          <a:bodyPr lIns="121899" tIns="60949" rIns="121899" bIns="60949" rtlCol="0" anchor="ctr"/>
          <a:lstStyle/>
          <a:p>
            <a:pPr algn="ctr"/>
            <a:endParaRPr lang="en-US"/>
          </a:p>
        </p:txBody>
      </p:sp>
      <p:sp>
        <p:nvSpPr>
          <p:cNvPr id="35" name="Freeform 34"/>
          <p:cNvSpPr/>
          <p:nvPr/>
        </p:nvSpPr>
        <p:spPr bwMode="auto">
          <a:xfrm>
            <a:off x="2075632" y="3463203"/>
            <a:ext cx="9188984" cy="2837323"/>
          </a:xfrm>
          <a:custGeom>
            <a:avLst/>
            <a:gdLst>
              <a:gd name="connsiteX0" fmla="*/ 0 w 5459896"/>
              <a:gd name="connsiteY0" fmla="*/ 92765 h 92765"/>
              <a:gd name="connsiteX1" fmla="*/ 5459896 w 5459896"/>
              <a:gd name="connsiteY1" fmla="*/ 0 h 92765"/>
              <a:gd name="connsiteX2" fmla="*/ 5459896 w 5459896"/>
              <a:gd name="connsiteY2" fmla="*/ 0 h 92765"/>
              <a:gd name="connsiteX0-1" fmla="*/ 0 w 5459896"/>
              <a:gd name="connsiteY0-2" fmla="*/ 92765 h 1484405"/>
              <a:gd name="connsiteX1-3" fmla="*/ 2796209 w 5459896"/>
              <a:gd name="connsiteY1-4" fmla="*/ 1484243 h 1484405"/>
              <a:gd name="connsiteX2-5" fmla="*/ 5459896 w 5459896"/>
              <a:gd name="connsiteY2-6" fmla="*/ 0 h 1484405"/>
              <a:gd name="connsiteX3" fmla="*/ 5459896 w 5459896"/>
              <a:gd name="connsiteY3" fmla="*/ 0 h 1484405"/>
              <a:gd name="connsiteX0-7" fmla="*/ 0 w 5459896"/>
              <a:gd name="connsiteY0-8" fmla="*/ 92765 h 1484405"/>
              <a:gd name="connsiteX1-9" fmla="*/ 2796209 w 5459896"/>
              <a:gd name="connsiteY1-10" fmla="*/ 1484243 h 1484405"/>
              <a:gd name="connsiteX2-11" fmla="*/ 5459896 w 5459896"/>
              <a:gd name="connsiteY2-12" fmla="*/ 0 h 1484405"/>
              <a:gd name="connsiteX3-13" fmla="*/ 5459896 w 5459896"/>
              <a:gd name="connsiteY3-14" fmla="*/ 0 h 1484405"/>
              <a:gd name="connsiteX0-15" fmla="*/ 0 w 5459896"/>
              <a:gd name="connsiteY0-16" fmla="*/ 92765 h 1484243"/>
              <a:gd name="connsiteX1-17" fmla="*/ 2796209 w 5459896"/>
              <a:gd name="connsiteY1-18" fmla="*/ 1484243 h 1484243"/>
              <a:gd name="connsiteX2-19" fmla="*/ 5459896 w 5459896"/>
              <a:gd name="connsiteY2-20" fmla="*/ 0 h 1484243"/>
              <a:gd name="connsiteX3-21" fmla="*/ 5459896 w 5459896"/>
              <a:gd name="connsiteY3-22" fmla="*/ 0 h 1484243"/>
              <a:gd name="connsiteX0-23" fmla="*/ 0 w 5459896"/>
              <a:gd name="connsiteY0-24" fmla="*/ 92765 h 1484243"/>
              <a:gd name="connsiteX1-25" fmla="*/ 2796209 w 5459896"/>
              <a:gd name="connsiteY1-26" fmla="*/ 1484243 h 1484243"/>
              <a:gd name="connsiteX2-27" fmla="*/ 5459896 w 5459896"/>
              <a:gd name="connsiteY2-28" fmla="*/ 0 h 1484243"/>
              <a:gd name="connsiteX3-29" fmla="*/ 5459896 w 5459896"/>
              <a:gd name="connsiteY3-30" fmla="*/ 0 h 1484243"/>
              <a:gd name="connsiteX0-31" fmla="*/ 0 w 5459896"/>
              <a:gd name="connsiteY0-32" fmla="*/ 92765 h 1484243"/>
              <a:gd name="connsiteX1-33" fmla="*/ 2796209 w 5459896"/>
              <a:gd name="connsiteY1-34" fmla="*/ 1484243 h 1484243"/>
              <a:gd name="connsiteX2-35" fmla="*/ 5459896 w 5459896"/>
              <a:gd name="connsiteY2-36" fmla="*/ 0 h 1484243"/>
              <a:gd name="connsiteX3-37" fmla="*/ 5459896 w 5459896"/>
              <a:gd name="connsiteY3-38" fmla="*/ 0 h 1484243"/>
              <a:gd name="connsiteX0-39" fmla="*/ 0 w 5459896"/>
              <a:gd name="connsiteY0-40" fmla="*/ 92765 h 1484243"/>
              <a:gd name="connsiteX1-41" fmla="*/ 2796209 w 5459896"/>
              <a:gd name="connsiteY1-42" fmla="*/ 1484243 h 1484243"/>
              <a:gd name="connsiteX2-43" fmla="*/ 5459896 w 5459896"/>
              <a:gd name="connsiteY2-44" fmla="*/ 0 h 1484243"/>
              <a:gd name="connsiteX3-45" fmla="*/ 5459896 w 5459896"/>
              <a:gd name="connsiteY3-46" fmla="*/ 0 h 1484243"/>
              <a:gd name="connsiteX0-47" fmla="*/ 0 w 5459896"/>
              <a:gd name="connsiteY0-48" fmla="*/ 92765 h 1484243"/>
              <a:gd name="connsiteX1-49" fmla="*/ 2796209 w 5459896"/>
              <a:gd name="connsiteY1-50" fmla="*/ 1484243 h 1484243"/>
              <a:gd name="connsiteX2-51" fmla="*/ 5459896 w 5459896"/>
              <a:gd name="connsiteY2-52" fmla="*/ 0 h 1484243"/>
              <a:gd name="connsiteX3-53" fmla="*/ 5459896 w 5459896"/>
              <a:gd name="connsiteY3-54" fmla="*/ 0 h 1484243"/>
              <a:gd name="connsiteX0-55" fmla="*/ 0 w 6209916"/>
              <a:gd name="connsiteY0-56" fmla="*/ 873932 h 2265410"/>
              <a:gd name="connsiteX1-57" fmla="*/ 2796209 w 6209916"/>
              <a:gd name="connsiteY1-58" fmla="*/ 2265410 h 2265410"/>
              <a:gd name="connsiteX2-59" fmla="*/ 5459896 w 6209916"/>
              <a:gd name="connsiteY2-60" fmla="*/ 781167 h 2265410"/>
              <a:gd name="connsiteX3-61" fmla="*/ 6209916 w 6209916"/>
              <a:gd name="connsiteY3-62" fmla="*/ 0 h 2265410"/>
              <a:gd name="connsiteX0-63" fmla="*/ 0 w 6209916"/>
              <a:gd name="connsiteY0-64" fmla="*/ 873932 h 2265410"/>
              <a:gd name="connsiteX1-65" fmla="*/ 2796209 w 6209916"/>
              <a:gd name="connsiteY1-66" fmla="*/ 2265410 h 2265410"/>
              <a:gd name="connsiteX2-67" fmla="*/ 6209916 w 6209916"/>
              <a:gd name="connsiteY2-68" fmla="*/ 0 h 2265410"/>
              <a:gd name="connsiteX0-69" fmla="*/ 0 w 6210127"/>
              <a:gd name="connsiteY0-70" fmla="*/ 873932 h 2265410"/>
              <a:gd name="connsiteX1-71" fmla="*/ 2796209 w 6210127"/>
              <a:gd name="connsiteY1-72" fmla="*/ 2265410 h 2265410"/>
              <a:gd name="connsiteX2-73" fmla="*/ 6209916 w 6210127"/>
              <a:gd name="connsiteY2-74" fmla="*/ 0 h 2265410"/>
              <a:gd name="connsiteX0-75" fmla="*/ 0 w 6210378"/>
              <a:gd name="connsiteY0-76" fmla="*/ 873932 h 2265410"/>
              <a:gd name="connsiteX1-77" fmla="*/ 2796209 w 6210378"/>
              <a:gd name="connsiteY1-78" fmla="*/ 2265410 h 2265410"/>
              <a:gd name="connsiteX2-79" fmla="*/ 6209916 w 6210378"/>
              <a:gd name="connsiteY2-80" fmla="*/ 0 h 2265410"/>
              <a:gd name="connsiteX0-81" fmla="*/ 0 w 6428222"/>
              <a:gd name="connsiteY0-82" fmla="*/ 873932 h 2265410"/>
              <a:gd name="connsiteX1-83" fmla="*/ 2796209 w 6428222"/>
              <a:gd name="connsiteY1-84" fmla="*/ 2265410 h 2265410"/>
              <a:gd name="connsiteX2-85" fmla="*/ 6209916 w 6428222"/>
              <a:gd name="connsiteY2-86" fmla="*/ 0 h 2265410"/>
              <a:gd name="connsiteX0-87" fmla="*/ 0 w 6449799"/>
              <a:gd name="connsiteY0-88" fmla="*/ 873932 h 2265410"/>
              <a:gd name="connsiteX1-89" fmla="*/ 3190288 w 6449799"/>
              <a:gd name="connsiteY1-90" fmla="*/ 2265410 h 2265410"/>
              <a:gd name="connsiteX2-91" fmla="*/ 6209916 w 6449799"/>
              <a:gd name="connsiteY2-92" fmla="*/ 0 h 2265410"/>
              <a:gd name="connsiteX0-93" fmla="*/ 0 w 6528876"/>
              <a:gd name="connsiteY0-94" fmla="*/ 873932 h 2265937"/>
              <a:gd name="connsiteX1-95" fmla="*/ 3190288 w 6528876"/>
              <a:gd name="connsiteY1-96" fmla="*/ 2265410 h 2265937"/>
              <a:gd name="connsiteX2-97" fmla="*/ 6209916 w 6528876"/>
              <a:gd name="connsiteY2-98" fmla="*/ 0 h 2265937"/>
              <a:gd name="connsiteX0-99" fmla="*/ 0 w 6527597"/>
              <a:gd name="connsiteY0-100" fmla="*/ 873932 h 2209200"/>
              <a:gd name="connsiteX1-101" fmla="*/ 3177577 w 6527597"/>
              <a:gd name="connsiteY1-102" fmla="*/ 2208598 h 2209200"/>
              <a:gd name="connsiteX2-103" fmla="*/ 6209916 w 6527597"/>
              <a:gd name="connsiteY2-104" fmla="*/ 0 h 2209200"/>
              <a:gd name="connsiteX0-105" fmla="*/ 0 w 6449038"/>
              <a:gd name="connsiteY0-106" fmla="*/ 689292 h 2221599"/>
              <a:gd name="connsiteX1-107" fmla="*/ 3177577 w 6449038"/>
              <a:gd name="connsiteY1-108" fmla="*/ 2208598 h 2221599"/>
              <a:gd name="connsiteX2-109" fmla="*/ 6209916 w 6449038"/>
              <a:gd name="connsiteY2-110" fmla="*/ 0 h 2221599"/>
              <a:gd name="connsiteX0-111" fmla="*/ 0 w 6449038"/>
              <a:gd name="connsiteY0-112" fmla="*/ 689292 h 2235741"/>
              <a:gd name="connsiteX1-113" fmla="*/ 3177577 w 6449038"/>
              <a:gd name="connsiteY1-114" fmla="*/ 2208598 h 2235741"/>
              <a:gd name="connsiteX2-115" fmla="*/ 6209916 w 6449038"/>
              <a:gd name="connsiteY2-116" fmla="*/ 0 h 2235741"/>
              <a:gd name="connsiteX0-117" fmla="*/ 0 w 6449038"/>
              <a:gd name="connsiteY0-118" fmla="*/ 689292 h 2255872"/>
              <a:gd name="connsiteX1-119" fmla="*/ 3177577 w 6449038"/>
              <a:gd name="connsiteY1-120" fmla="*/ 2208598 h 2255872"/>
              <a:gd name="connsiteX2-121" fmla="*/ 6209916 w 6449038"/>
              <a:gd name="connsiteY2-122" fmla="*/ 0 h 2255872"/>
              <a:gd name="connsiteX0-123" fmla="*/ 0 w 6449038"/>
              <a:gd name="connsiteY0-124" fmla="*/ 689292 h 2239257"/>
              <a:gd name="connsiteX1-125" fmla="*/ 3177577 w 6449038"/>
              <a:gd name="connsiteY1-126" fmla="*/ 2208598 h 2239257"/>
              <a:gd name="connsiteX2-127" fmla="*/ 6209916 w 6449038"/>
              <a:gd name="connsiteY2-128" fmla="*/ 0 h 2239257"/>
              <a:gd name="connsiteX0-129" fmla="*/ 0 w 6449038"/>
              <a:gd name="connsiteY0-130" fmla="*/ 689292 h 2255872"/>
              <a:gd name="connsiteX1-131" fmla="*/ 3177577 w 6449038"/>
              <a:gd name="connsiteY1-132" fmla="*/ 2208598 h 2255872"/>
              <a:gd name="connsiteX2-133" fmla="*/ 6209916 w 6449038"/>
              <a:gd name="connsiteY2-134" fmla="*/ 0 h 2255872"/>
              <a:gd name="connsiteX0-135" fmla="*/ 0 w 6449038"/>
              <a:gd name="connsiteY0-136" fmla="*/ 689292 h 2268323"/>
              <a:gd name="connsiteX1-137" fmla="*/ 3177577 w 6449038"/>
              <a:gd name="connsiteY1-138" fmla="*/ 2222801 h 2268323"/>
              <a:gd name="connsiteX2-139" fmla="*/ 6209916 w 6449038"/>
              <a:gd name="connsiteY2-140" fmla="*/ 0 h 2268323"/>
              <a:gd name="connsiteX0-141" fmla="*/ 0 w 6461030"/>
              <a:gd name="connsiteY0-142" fmla="*/ 689292 h 2230708"/>
              <a:gd name="connsiteX1-143" fmla="*/ 3177577 w 6461030"/>
              <a:gd name="connsiteY1-144" fmla="*/ 2222801 h 2230708"/>
              <a:gd name="connsiteX2-145" fmla="*/ 6209916 w 6461030"/>
              <a:gd name="connsiteY2-146" fmla="*/ 0 h 2230708"/>
              <a:gd name="connsiteX0-147" fmla="*/ 0 w 6538509"/>
              <a:gd name="connsiteY0-148" fmla="*/ 689292 h 2226005"/>
              <a:gd name="connsiteX1-149" fmla="*/ 3177577 w 6538509"/>
              <a:gd name="connsiteY1-150" fmla="*/ 2222801 h 2226005"/>
              <a:gd name="connsiteX2-151" fmla="*/ 6209916 w 6538509"/>
              <a:gd name="connsiteY2-152" fmla="*/ 0 h 2226005"/>
              <a:gd name="connsiteX0-153" fmla="*/ 0 w 6376662"/>
              <a:gd name="connsiteY0-154" fmla="*/ 731902 h 2313772"/>
              <a:gd name="connsiteX1-155" fmla="*/ 3177577 w 6376662"/>
              <a:gd name="connsiteY1-156" fmla="*/ 2265411 h 2313772"/>
              <a:gd name="connsiteX2-157" fmla="*/ 6133643 w 6376662"/>
              <a:gd name="connsiteY2-158" fmla="*/ 0 h 2313772"/>
              <a:gd name="connsiteX0-159" fmla="*/ 0 w 6725192"/>
              <a:gd name="connsiteY0-160" fmla="*/ 731902 h 2313772"/>
              <a:gd name="connsiteX1-161" fmla="*/ 3177577 w 6725192"/>
              <a:gd name="connsiteY1-162" fmla="*/ 2265411 h 2313772"/>
              <a:gd name="connsiteX2-163" fmla="*/ 6133643 w 6725192"/>
              <a:gd name="connsiteY2-164" fmla="*/ 0 h 2313772"/>
              <a:gd name="connsiteX0-165" fmla="*/ 0 w 6722538"/>
              <a:gd name="connsiteY0-166" fmla="*/ 731902 h 2338843"/>
              <a:gd name="connsiteX1-167" fmla="*/ 3152153 w 6722538"/>
              <a:gd name="connsiteY1-168" fmla="*/ 2293817 h 2338843"/>
              <a:gd name="connsiteX2-169" fmla="*/ 6133643 w 6722538"/>
              <a:gd name="connsiteY2-170" fmla="*/ 0 h 2338843"/>
              <a:gd name="connsiteX0-171" fmla="*/ 0 w 6804420"/>
              <a:gd name="connsiteY0-172" fmla="*/ 731902 h 2296305"/>
              <a:gd name="connsiteX1-173" fmla="*/ 3152153 w 6804420"/>
              <a:gd name="connsiteY1-174" fmla="*/ 2293817 h 2296305"/>
              <a:gd name="connsiteX2-175" fmla="*/ 6133643 w 6804420"/>
              <a:gd name="connsiteY2-176" fmla="*/ 0 h 2296305"/>
              <a:gd name="connsiteX0-177" fmla="*/ 0 w 6699357"/>
              <a:gd name="connsiteY0-178" fmla="*/ 703496 h 2308586"/>
              <a:gd name="connsiteX1-179" fmla="*/ 3152153 w 6699357"/>
              <a:gd name="connsiteY1-180" fmla="*/ 2265411 h 2308586"/>
              <a:gd name="connsiteX2-181" fmla="*/ 6108218 w 6699357"/>
              <a:gd name="connsiteY2-182" fmla="*/ 0 h 2308586"/>
              <a:gd name="connsiteX0-183" fmla="*/ 0 w 6513737"/>
              <a:gd name="connsiteY0-184" fmla="*/ 703496 h 2308586"/>
              <a:gd name="connsiteX1-185" fmla="*/ 3152153 w 6513737"/>
              <a:gd name="connsiteY1-186" fmla="*/ 2265411 h 2308586"/>
              <a:gd name="connsiteX2-187" fmla="*/ 6108218 w 6513737"/>
              <a:gd name="connsiteY2-188" fmla="*/ 0 h 2308586"/>
              <a:gd name="connsiteX0-189" fmla="*/ 0 w 6517000"/>
              <a:gd name="connsiteY0-190" fmla="*/ 703496 h 2321254"/>
              <a:gd name="connsiteX1-191" fmla="*/ 3190290 w 6517000"/>
              <a:gd name="connsiteY1-192" fmla="*/ 2279614 h 2321254"/>
              <a:gd name="connsiteX2-193" fmla="*/ 6108218 w 6517000"/>
              <a:gd name="connsiteY2-194" fmla="*/ 0 h 2321254"/>
              <a:gd name="connsiteX0-195" fmla="*/ 0 w 6612655"/>
              <a:gd name="connsiteY0-196" fmla="*/ 703496 h 2280678"/>
              <a:gd name="connsiteX1-197" fmla="*/ 3190290 w 6612655"/>
              <a:gd name="connsiteY1-198" fmla="*/ 2279614 h 2280678"/>
              <a:gd name="connsiteX2-199" fmla="*/ 6108218 w 6612655"/>
              <a:gd name="connsiteY2-200" fmla="*/ 0 h 2280678"/>
            </a:gdLst>
            <a:ahLst/>
            <a:cxnLst>
              <a:cxn ang="0">
                <a:pos x="connsiteX0-1" y="connsiteY0-2"/>
              </a:cxn>
              <a:cxn ang="0">
                <a:pos x="connsiteX1-3" y="connsiteY1-4"/>
              </a:cxn>
              <a:cxn ang="0">
                <a:pos x="connsiteX2-5" y="connsiteY2-6"/>
              </a:cxn>
            </a:cxnLst>
            <a:rect l="l" t="t" r="r" b="b"/>
            <a:pathLst>
              <a:path w="6612655" h="2280678">
                <a:moveTo>
                  <a:pt x="0" y="703496"/>
                </a:moveTo>
                <a:cubicBezTo>
                  <a:pt x="43095" y="2375687"/>
                  <a:pt x="1180702" y="2254834"/>
                  <a:pt x="3190290" y="2279614"/>
                </a:cubicBezTo>
                <a:cubicBezTo>
                  <a:pt x="5199878" y="2304394"/>
                  <a:pt x="7697941" y="1906468"/>
                  <a:pt x="6108218" y="0"/>
                </a:cubicBezTo>
              </a:path>
            </a:pathLst>
          </a:custGeom>
          <a:noFill/>
          <a:ln w="38100" cap="flat" cmpd="sng" algn="ctr">
            <a:solidFill>
              <a:srgbClr val="FF0000"/>
            </a:solidFill>
            <a:prstDash val="sysDot"/>
            <a:round/>
            <a:headEnd type="none" w="med" len="med"/>
            <a:tailEnd type="none" w="med" len="med"/>
          </a:ln>
          <a:effectLst>
            <a:outerShdw blurRad="50800" dist="38100" dir="2700000" algn="tl" rotWithShape="0">
              <a:prstClr val="black">
                <a:alpha val="40000"/>
              </a:prstClr>
            </a:outerShdw>
          </a:effectLst>
        </p:spPr>
        <p:txBody>
          <a:bodyPr lIns="121899" tIns="60949" rIns="121899" bIns="60949" rtlCol="0" anchor="ctr"/>
          <a:lstStyle/>
          <a:p>
            <a:pPr algn="ctr"/>
            <a:endParaRPr lang="en-US"/>
          </a:p>
        </p:txBody>
      </p:sp>
      <p:sp>
        <p:nvSpPr>
          <p:cNvPr id="16" name="Rectangle 6"/>
          <p:cNvSpPr>
            <a:spLocks noChangeArrowheads="1"/>
          </p:cNvSpPr>
          <p:nvPr/>
        </p:nvSpPr>
        <p:spPr bwMode="auto">
          <a:xfrm>
            <a:off x="610499" y="3207371"/>
            <a:ext cx="1819493" cy="642939"/>
          </a:xfrm>
          <a:prstGeom prst="rect">
            <a:avLst/>
          </a:prstGeom>
          <a:solidFill>
            <a:srgbClr val="92D050"/>
          </a:solidFill>
          <a:ln w="9525">
            <a:miter lim="800000"/>
          </a:ln>
          <a:effectLst/>
          <a:scene3d>
            <a:camera prst="legacyObliqueTopRight"/>
            <a:lightRig rig="legacyFlat3" dir="b"/>
          </a:scene3d>
          <a:sp3d extrusionH="430200" contourW="12700" prstMaterial="legacyMatte">
            <a:bevelT w="13500" h="13500" prst="angle"/>
            <a:bevelB w="13500" h="13500" prst="angle"/>
            <a:extrusionClr>
              <a:srgbClr val="809C5A"/>
            </a:extrusionClr>
            <a:contourClr>
              <a:schemeClr val="tx2">
                <a:lumMod val="60000"/>
                <a:lumOff val="40000"/>
              </a:schemeClr>
            </a:contourClr>
          </a:sp3d>
        </p:spPr>
        <p:txBody>
          <a:bodyPr wrap="none" lIns="121899" tIns="60949" rIns="121899" bIns="60949" anchor="ctr">
            <a:flatTx/>
          </a:bodyPr>
          <a:lstStyle/>
          <a:p>
            <a:pPr algn="ctr"/>
            <a:r>
              <a:rPr lang="en-US" dirty="0">
                <a:solidFill>
                  <a:schemeClr val="bg1"/>
                </a:solidFill>
              </a:rPr>
              <a:t>FortiClient</a:t>
            </a:r>
            <a:endParaRPr lang="en-US" dirty="0">
              <a:solidFill>
                <a:schemeClr val="bg1"/>
              </a:solidFill>
            </a:endParaRPr>
          </a:p>
        </p:txBody>
      </p:sp>
      <p:sp>
        <p:nvSpPr>
          <p:cNvPr id="9218" name="Rectangle 2"/>
          <p:cNvSpPr>
            <a:spLocks noGrp="1" noChangeArrowheads="1"/>
          </p:cNvSpPr>
          <p:nvPr>
            <p:ph type="title"/>
          </p:nvPr>
        </p:nvSpPr>
        <p:spPr/>
        <p:txBody>
          <a:bodyPr>
            <a:normAutofit/>
          </a:bodyPr>
          <a:lstStyle/>
          <a:p>
            <a:r>
              <a:rPr lang="en-US" dirty="0">
                <a:latin typeface="+mn-lt"/>
              </a:rPr>
              <a:t>Platform Design</a:t>
            </a:r>
            <a:endParaRPr lang="en-US" dirty="0">
              <a:latin typeface="+mn-lt"/>
              <a:cs typeface="Arial" panose="020B0604020202020204" pitchFamily="34" charset="0"/>
            </a:endParaRPr>
          </a:p>
        </p:txBody>
      </p:sp>
      <p:sp>
        <p:nvSpPr>
          <p:cNvPr id="1704964" name="Rectangle 4"/>
          <p:cNvSpPr>
            <a:spLocks noChangeArrowheads="1"/>
          </p:cNvSpPr>
          <p:nvPr/>
        </p:nvSpPr>
        <p:spPr bwMode="auto">
          <a:xfrm>
            <a:off x="2790790" y="4856852"/>
            <a:ext cx="5959510" cy="642939"/>
          </a:xfrm>
          <a:prstGeom prst="rect">
            <a:avLst/>
          </a:prstGeom>
          <a:solidFill>
            <a:schemeClr val="tx2"/>
          </a:solidFill>
          <a:ln w="9525">
            <a:solidFill>
              <a:schemeClr val="bg1">
                <a:lumMod val="95000"/>
              </a:schemeClr>
            </a:solidFill>
            <a:miter lim="800000"/>
          </a:ln>
          <a:effectLst/>
          <a:scene3d>
            <a:camera prst="legacyObliqueTopRight"/>
            <a:lightRig rig="legacyFlat3" dir="b"/>
          </a:scene3d>
          <a:sp3d extrusionH="430200" contourW="12700" prstMaterial="legacyMatte">
            <a:bevelT w="13500" h="13500" prst="angle"/>
            <a:bevelB w="13500" h="13500" prst="angle"/>
            <a:extrusionClr>
              <a:schemeClr val="tx1">
                <a:lumMod val="75000"/>
                <a:lumOff val="25000"/>
              </a:schemeClr>
            </a:extrusionClr>
            <a:contourClr>
              <a:schemeClr val="tx2"/>
            </a:contourClr>
          </a:sp3d>
        </p:spPr>
        <p:txBody>
          <a:bodyPr wrap="none" lIns="121899" tIns="60949" rIns="121899" bIns="60949" anchor="ctr">
            <a:flatTx/>
          </a:bodyPr>
          <a:lstStyle/>
          <a:p>
            <a:pPr algn="ctr"/>
            <a:r>
              <a:rPr lang="en-US" dirty="0" err="1">
                <a:solidFill>
                  <a:schemeClr val="bg1"/>
                </a:solidFill>
              </a:rPr>
              <a:t>FortiASIC</a:t>
            </a:r>
            <a:r>
              <a:rPr lang="en-US" dirty="0">
                <a:solidFill>
                  <a:schemeClr val="bg1"/>
                </a:solidFill>
              </a:rPr>
              <a:t> optimized hardware/hypervisor</a:t>
            </a:r>
            <a:endParaRPr lang="en-US" dirty="0">
              <a:solidFill>
                <a:schemeClr val="bg1"/>
              </a:solidFill>
            </a:endParaRPr>
          </a:p>
        </p:txBody>
      </p:sp>
      <p:sp>
        <p:nvSpPr>
          <p:cNvPr id="5" name="Rectangle 6"/>
          <p:cNvSpPr>
            <a:spLocks noChangeArrowheads="1"/>
          </p:cNvSpPr>
          <p:nvPr/>
        </p:nvSpPr>
        <p:spPr bwMode="auto">
          <a:xfrm>
            <a:off x="2790790" y="4025001"/>
            <a:ext cx="5959510" cy="642939"/>
          </a:xfrm>
          <a:prstGeom prst="rect">
            <a:avLst/>
          </a:prstGeom>
          <a:solidFill>
            <a:srgbClr val="FF0000"/>
          </a:solidFill>
          <a:ln w="9525">
            <a:solidFill>
              <a:schemeClr val="bg1">
                <a:lumMod val="95000"/>
              </a:schemeClr>
            </a:solidFill>
            <a:miter lim="800000"/>
          </a:ln>
          <a:effectLst/>
          <a:scene3d>
            <a:camera prst="legacyObliqueTopRight"/>
            <a:lightRig rig="legacyFlat3" dir="b"/>
          </a:scene3d>
          <a:sp3d extrusionH="430200" contourW="12700" prstMaterial="legacyMatte">
            <a:bevelT w="13500" h="13500" prst="angle"/>
            <a:bevelB w="13500" h="13500" prst="angle"/>
            <a:extrusionClr>
              <a:schemeClr val="accent6">
                <a:lumMod val="60000"/>
                <a:lumOff val="40000"/>
              </a:schemeClr>
            </a:extrusionClr>
            <a:contourClr>
              <a:schemeClr val="accent1"/>
            </a:contourClr>
          </a:sp3d>
        </p:spPr>
        <p:txBody>
          <a:bodyPr wrap="none" lIns="121899" tIns="60949" rIns="121899" bIns="60949" anchor="ctr">
            <a:flatTx/>
          </a:bodyPr>
          <a:lstStyle/>
          <a:p>
            <a:pPr algn="ctr"/>
            <a:r>
              <a:rPr lang="en-US" b="1" dirty="0">
                <a:solidFill>
                  <a:schemeClr val="bg1"/>
                </a:solidFill>
              </a:rPr>
              <a:t>FortiOS</a:t>
            </a:r>
            <a:endParaRPr lang="en-US" b="1" dirty="0">
              <a:solidFill>
                <a:schemeClr val="bg1"/>
              </a:solidFill>
            </a:endParaRPr>
          </a:p>
        </p:txBody>
      </p:sp>
      <p:grpSp>
        <p:nvGrpSpPr>
          <p:cNvPr id="15" name="Group 22"/>
          <p:cNvGrpSpPr/>
          <p:nvPr/>
        </p:nvGrpSpPr>
        <p:grpSpPr bwMode="auto">
          <a:xfrm>
            <a:off x="2790790" y="3193152"/>
            <a:ext cx="5969033" cy="642939"/>
            <a:chOff x="932" y="1718"/>
            <a:chExt cx="3761" cy="405"/>
          </a:xfrm>
          <a:solidFill>
            <a:schemeClr val="accent2">
              <a:lumMod val="60000"/>
              <a:lumOff val="40000"/>
            </a:schemeClr>
          </a:solidFill>
        </p:grpSpPr>
        <p:sp>
          <p:nvSpPr>
            <p:cNvPr id="9231" name="Rectangle 7"/>
            <p:cNvSpPr>
              <a:spLocks noChangeArrowheads="1"/>
            </p:cNvSpPr>
            <p:nvPr/>
          </p:nvSpPr>
          <p:spPr bwMode="auto">
            <a:xfrm>
              <a:off x="932" y="1718"/>
              <a:ext cx="576" cy="405"/>
            </a:xfrm>
            <a:prstGeom prst="rect">
              <a:avLst/>
            </a:prstGeom>
            <a:grpFill/>
            <a:ln w="9525">
              <a:miter lim="800000"/>
            </a:ln>
            <a:effectLst/>
            <a:scene3d>
              <a:camera prst="legacyObliqueTopRight"/>
              <a:lightRig rig="legacyFlat3" dir="b"/>
            </a:scene3d>
            <a:sp3d extrusionH="430200" contourW="12700" prstMaterial="legacyMatte">
              <a:bevelT w="13500" h="13500" prst="angle"/>
              <a:bevelB w="13500" h="13500" prst="angle"/>
              <a:extrusionClr>
                <a:schemeClr val="accent2">
                  <a:lumMod val="40000"/>
                  <a:lumOff val="60000"/>
                </a:schemeClr>
              </a:extrusionClr>
              <a:contourClr>
                <a:schemeClr val="tx2">
                  <a:lumMod val="60000"/>
                  <a:lumOff val="40000"/>
                </a:schemeClr>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algn="ctr"/>
              <a:r>
                <a:rPr lang="en-US" sz="1600" dirty="0">
                  <a:solidFill>
                    <a:schemeClr val="bg1"/>
                  </a:solidFill>
                </a:rPr>
                <a:t>Next gen.</a:t>
              </a:r>
              <a:endParaRPr lang="en-US" sz="1600" dirty="0">
                <a:solidFill>
                  <a:schemeClr val="bg1"/>
                </a:solidFill>
              </a:endParaRPr>
            </a:p>
            <a:p>
              <a:pPr algn="ctr"/>
              <a:r>
                <a:rPr lang="en-US" sz="1600" dirty="0">
                  <a:solidFill>
                    <a:schemeClr val="bg1"/>
                  </a:solidFill>
                </a:rPr>
                <a:t>firewall</a:t>
              </a:r>
              <a:endParaRPr lang="en-US" sz="1600" dirty="0">
                <a:solidFill>
                  <a:schemeClr val="bg1"/>
                </a:solidFill>
              </a:endParaRPr>
            </a:p>
          </p:txBody>
        </p:sp>
        <p:sp>
          <p:nvSpPr>
            <p:cNvPr id="9232" name="Rectangle 9"/>
            <p:cNvSpPr>
              <a:spLocks noChangeArrowheads="1"/>
            </p:cNvSpPr>
            <p:nvPr/>
          </p:nvSpPr>
          <p:spPr bwMode="auto">
            <a:xfrm>
              <a:off x="1728" y="1718"/>
              <a:ext cx="576" cy="405"/>
            </a:xfrm>
            <a:prstGeom prst="rect">
              <a:avLst/>
            </a:prstGeom>
            <a:grpFill/>
            <a:ln w="9525">
              <a:miter lim="800000"/>
            </a:ln>
            <a:effectLst/>
            <a:scene3d>
              <a:camera prst="legacyObliqueTopRight"/>
              <a:lightRig rig="legacyFlat3" dir="b"/>
            </a:scene3d>
            <a:sp3d extrusionH="430200" contourW="12700" prstMaterial="legacyMatte">
              <a:bevelT w="13500" h="13500" prst="angle"/>
              <a:bevelB w="13500" h="13500" prst="angle"/>
              <a:extrusionClr>
                <a:schemeClr val="accent2">
                  <a:lumMod val="40000"/>
                  <a:lumOff val="60000"/>
                </a:schemeClr>
              </a:extrusionClr>
              <a:contourClr>
                <a:schemeClr val="tx2">
                  <a:lumMod val="60000"/>
                  <a:lumOff val="40000"/>
                </a:schemeClr>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algn="ctr"/>
              <a:r>
                <a:rPr lang="en-US" sz="1400" dirty="0">
                  <a:solidFill>
                    <a:schemeClr val="bg1"/>
                  </a:solidFill>
                </a:rPr>
                <a:t>Antivirus</a:t>
              </a:r>
              <a:endParaRPr lang="en-US" sz="1400" dirty="0">
                <a:solidFill>
                  <a:schemeClr val="bg1"/>
                </a:solidFill>
              </a:endParaRPr>
            </a:p>
          </p:txBody>
        </p:sp>
        <p:sp>
          <p:nvSpPr>
            <p:cNvPr id="9233" name="Rectangle 10"/>
            <p:cNvSpPr>
              <a:spLocks noChangeArrowheads="1"/>
            </p:cNvSpPr>
            <p:nvPr/>
          </p:nvSpPr>
          <p:spPr bwMode="auto">
            <a:xfrm>
              <a:off x="2524" y="1718"/>
              <a:ext cx="576" cy="405"/>
            </a:xfrm>
            <a:prstGeom prst="rect">
              <a:avLst/>
            </a:prstGeom>
            <a:grpFill/>
            <a:ln w="9525">
              <a:miter lim="800000"/>
            </a:ln>
            <a:effectLst/>
            <a:scene3d>
              <a:camera prst="legacyObliqueTopRight"/>
              <a:lightRig rig="legacyFlat3" dir="b"/>
            </a:scene3d>
            <a:sp3d extrusionH="430200" contourW="12700" prstMaterial="legacyMatte">
              <a:bevelT w="13500" h="13500" prst="angle"/>
              <a:bevelB w="13500" h="13500" prst="angle"/>
              <a:extrusionClr>
                <a:schemeClr val="accent2">
                  <a:lumMod val="40000"/>
                  <a:lumOff val="60000"/>
                </a:schemeClr>
              </a:extrusionClr>
              <a:contourClr>
                <a:schemeClr val="tx2">
                  <a:lumMod val="60000"/>
                  <a:lumOff val="40000"/>
                </a:schemeClr>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algn="ctr"/>
              <a:r>
                <a:rPr lang="en-US" sz="1600" dirty="0">
                  <a:solidFill>
                    <a:schemeClr val="bg1"/>
                  </a:solidFill>
                </a:rPr>
                <a:t>Web</a:t>
              </a:r>
              <a:endParaRPr lang="en-US" sz="1600" dirty="0">
                <a:solidFill>
                  <a:schemeClr val="bg1"/>
                </a:solidFill>
              </a:endParaRPr>
            </a:p>
            <a:p>
              <a:pPr algn="ctr"/>
              <a:r>
                <a:rPr lang="en-US" sz="1600" dirty="0">
                  <a:solidFill>
                    <a:schemeClr val="bg1"/>
                  </a:solidFill>
                </a:rPr>
                <a:t>filter</a:t>
              </a:r>
              <a:endParaRPr lang="en-US" sz="1600" dirty="0">
                <a:solidFill>
                  <a:schemeClr val="bg1"/>
                </a:solidFill>
              </a:endParaRPr>
            </a:p>
          </p:txBody>
        </p:sp>
        <p:sp>
          <p:nvSpPr>
            <p:cNvPr id="9234" name="Rectangle 11"/>
            <p:cNvSpPr>
              <a:spLocks noChangeArrowheads="1"/>
            </p:cNvSpPr>
            <p:nvPr/>
          </p:nvSpPr>
          <p:spPr bwMode="auto">
            <a:xfrm>
              <a:off x="3320" y="1718"/>
              <a:ext cx="576" cy="405"/>
            </a:xfrm>
            <a:prstGeom prst="rect">
              <a:avLst/>
            </a:prstGeom>
            <a:grpFill/>
            <a:ln w="9525">
              <a:miter lim="800000"/>
            </a:ln>
            <a:effectLst/>
            <a:scene3d>
              <a:camera prst="legacyObliqueTopRight"/>
              <a:lightRig rig="legacyFlat3" dir="b"/>
            </a:scene3d>
            <a:sp3d extrusionH="430200" contourW="12700" prstMaterial="legacyMatte">
              <a:bevelT w="13500" h="13500" prst="angle"/>
              <a:bevelB w="13500" h="13500" prst="angle"/>
              <a:extrusionClr>
                <a:schemeClr val="accent2">
                  <a:lumMod val="40000"/>
                  <a:lumOff val="60000"/>
                </a:schemeClr>
              </a:extrusionClr>
              <a:contourClr>
                <a:schemeClr val="tx2">
                  <a:lumMod val="60000"/>
                  <a:lumOff val="40000"/>
                </a:schemeClr>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algn="ctr"/>
              <a:r>
                <a:rPr lang="en-US" sz="1600" dirty="0">
                  <a:solidFill>
                    <a:schemeClr val="bg1"/>
                  </a:solidFill>
                </a:rPr>
                <a:t>IPS</a:t>
              </a:r>
              <a:endParaRPr lang="en-US" sz="1600" dirty="0">
                <a:solidFill>
                  <a:schemeClr val="bg1"/>
                </a:solidFill>
              </a:endParaRPr>
            </a:p>
          </p:txBody>
        </p:sp>
        <p:sp>
          <p:nvSpPr>
            <p:cNvPr id="9235" name="Rectangle 12"/>
            <p:cNvSpPr>
              <a:spLocks noChangeArrowheads="1"/>
            </p:cNvSpPr>
            <p:nvPr/>
          </p:nvSpPr>
          <p:spPr bwMode="auto">
            <a:xfrm>
              <a:off x="4117" y="1718"/>
              <a:ext cx="576" cy="405"/>
            </a:xfrm>
            <a:prstGeom prst="rect">
              <a:avLst/>
            </a:prstGeom>
            <a:grpFill/>
            <a:ln w="9525">
              <a:miter lim="800000"/>
            </a:ln>
            <a:effectLst/>
            <a:scene3d>
              <a:camera prst="legacyObliqueTopRight"/>
              <a:lightRig rig="legacyFlat3" dir="b"/>
            </a:scene3d>
            <a:sp3d extrusionH="430200" contourW="12700" prstMaterial="legacyMatte">
              <a:bevelT w="13500" h="13500" prst="angle"/>
              <a:bevelB w="13500" h="13500" prst="angle"/>
              <a:extrusionClr>
                <a:schemeClr val="accent2">
                  <a:lumMod val="40000"/>
                  <a:lumOff val="60000"/>
                </a:schemeClr>
              </a:extrusionClr>
              <a:contourClr>
                <a:schemeClr val="tx2">
                  <a:lumMod val="60000"/>
                  <a:lumOff val="40000"/>
                </a:schemeClr>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algn="ctr"/>
              <a:r>
                <a:rPr lang="en-US" dirty="0">
                  <a:solidFill>
                    <a:schemeClr val="bg1"/>
                  </a:solidFill>
                </a:rPr>
                <a:t>…</a:t>
              </a:r>
              <a:endParaRPr lang="en-US" dirty="0">
                <a:solidFill>
                  <a:schemeClr val="bg1"/>
                </a:solidFill>
              </a:endParaRPr>
            </a:p>
          </p:txBody>
        </p:sp>
      </p:grpSp>
      <p:sp>
        <p:nvSpPr>
          <p:cNvPr id="22" name="Rectangle 8"/>
          <p:cNvSpPr>
            <a:spLocks noChangeArrowheads="1"/>
          </p:cNvSpPr>
          <p:nvPr/>
        </p:nvSpPr>
        <p:spPr bwMode="auto">
          <a:xfrm>
            <a:off x="2782855" y="1869177"/>
            <a:ext cx="5959510" cy="642939"/>
          </a:xfrm>
          <a:prstGeom prst="rect">
            <a:avLst/>
          </a:prstGeom>
          <a:solidFill>
            <a:srgbClr val="FFFF00"/>
          </a:solidFill>
          <a:ln w="9525">
            <a:miter lim="800000"/>
          </a:ln>
          <a:effectLst/>
          <a:scene3d>
            <a:camera prst="legacyObliqueTopRight"/>
            <a:lightRig rig="legacyFlat3" dir="b"/>
          </a:scene3d>
          <a:sp3d extrusionH="430200" contourW="12700" prstMaterial="legacyMatte">
            <a:bevelT w="13500" h="13500" prst="angle"/>
            <a:bevelB w="13500" h="13500" prst="angle"/>
            <a:extrusionClr>
              <a:schemeClr val="accent1">
                <a:lumMod val="20000"/>
                <a:lumOff val="80000"/>
              </a:schemeClr>
            </a:extrusionClr>
            <a:contourClr>
              <a:schemeClr val="tx2">
                <a:lumMod val="20000"/>
                <a:lumOff val="80000"/>
              </a:schemeClr>
            </a:contourClr>
          </a:sp3d>
        </p:spPr>
        <p:txBody>
          <a:bodyPr wrap="none" lIns="121899" tIns="60949" rIns="121899" bIns="60949" anchor="ctr">
            <a:flatTx/>
          </a:bodyPr>
          <a:lstStyle/>
          <a:p>
            <a:pPr algn="ctr"/>
            <a:r>
              <a:rPr lang="en-US" dirty="0">
                <a:solidFill>
                  <a:schemeClr val="bg1"/>
                </a:solidFill>
              </a:rPr>
              <a:t>FortiGuard Subscription Services</a:t>
            </a:r>
            <a:endParaRPr lang="en-US" dirty="0">
              <a:solidFill>
                <a:schemeClr val="bg1"/>
              </a:solidFill>
            </a:endParaRPr>
          </a:p>
          <a:p>
            <a:pPr algn="ctr"/>
            <a:r>
              <a:rPr lang="en-US" sz="1500" dirty="0">
                <a:solidFill>
                  <a:schemeClr val="bg1">
                    <a:lumMod val="85000"/>
                  </a:schemeClr>
                </a:solidFill>
              </a:rPr>
              <a:t>• Threat intelligence • Centralized management</a:t>
            </a:r>
            <a:endParaRPr lang="en-US" dirty="0">
              <a:solidFill>
                <a:schemeClr val="bg1"/>
              </a:solidFill>
            </a:endParaRPr>
          </a:p>
        </p:txBody>
      </p:sp>
      <p:sp>
        <p:nvSpPr>
          <p:cNvPr id="23" name="AutoShape 13"/>
          <p:cNvSpPr>
            <a:spLocks noChangeArrowheads="1"/>
          </p:cNvSpPr>
          <p:nvPr/>
        </p:nvSpPr>
        <p:spPr bwMode="auto">
          <a:xfrm>
            <a:off x="4403269" y="2639115"/>
            <a:ext cx="372966" cy="349251"/>
          </a:xfrm>
          <a:prstGeom prst="downArrow">
            <a:avLst>
              <a:gd name="adj1" fmla="val 50000"/>
              <a:gd name="adj2" fmla="val 25000"/>
            </a:avLst>
          </a:prstGeom>
          <a:solidFill>
            <a:srgbClr val="FF0000"/>
          </a:solidFill>
          <a:ln w="9525">
            <a:miter lim="800000"/>
          </a:ln>
          <a:effectLst/>
          <a:scene3d>
            <a:camera prst="legacyObliqueTopRight"/>
            <a:lightRig rig="legacyFlat4" dir="b"/>
          </a:scene3d>
          <a:sp3d extrusionH="100000" prstMaterial="legacyMatte">
            <a:bevelT w="13500" h="13500" prst="angle"/>
            <a:bevelB w="13500" h="13500" prst="angle"/>
            <a:extrusionClr>
              <a:schemeClr val="tx2"/>
            </a:extrusionClr>
          </a:sp3d>
        </p:spPr>
        <p:txBody>
          <a:bodyPr wrap="none" lIns="121899" tIns="60949" rIns="121899" bIns="60949" anchor="ctr">
            <a:flatTx/>
          </a:bodyPr>
          <a:lstStyle/>
          <a:p>
            <a:endParaRPr lang="en-US" b="1" dirty="0"/>
          </a:p>
        </p:txBody>
      </p:sp>
      <p:sp>
        <p:nvSpPr>
          <p:cNvPr id="24" name="AutoShape 17"/>
          <p:cNvSpPr>
            <a:spLocks noChangeArrowheads="1"/>
          </p:cNvSpPr>
          <p:nvPr/>
        </p:nvSpPr>
        <p:spPr bwMode="auto">
          <a:xfrm>
            <a:off x="5655481" y="2639115"/>
            <a:ext cx="372966" cy="349251"/>
          </a:xfrm>
          <a:prstGeom prst="downArrow">
            <a:avLst>
              <a:gd name="adj1" fmla="val 50000"/>
              <a:gd name="adj2" fmla="val 25000"/>
            </a:avLst>
          </a:prstGeom>
          <a:solidFill>
            <a:srgbClr val="FF0000"/>
          </a:solidFill>
          <a:ln w="9525">
            <a:miter lim="800000"/>
          </a:ln>
          <a:effectLst/>
          <a:scene3d>
            <a:camera prst="legacyObliqueTopRight"/>
            <a:lightRig rig="legacyFlat4" dir="b"/>
          </a:scene3d>
          <a:sp3d extrusionH="100000" prstMaterial="legacyMatte">
            <a:bevelT w="13500" h="13500" prst="angle"/>
            <a:bevelB w="13500" h="13500" prst="angle"/>
            <a:extrusionClr>
              <a:schemeClr val="tx2"/>
            </a:extrusionClr>
          </a:sp3d>
        </p:spPr>
        <p:txBody>
          <a:bodyPr wrap="none" lIns="121899" tIns="60949" rIns="121899" bIns="60949" anchor="ctr">
            <a:flatTx/>
          </a:bodyPr>
          <a:lstStyle/>
          <a:p>
            <a:endParaRPr lang="en-US" b="1" dirty="0"/>
          </a:p>
        </p:txBody>
      </p:sp>
      <p:sp>
        <p:nvSpPr>
          <p:cNvPr id="25" name="AutoShape 18"/>
          <p:cNvSpPr>
            <a:spLocks noChangeArrowheads="1"/>
          </p:cNvSpPr>
          <p:nvPr/>
        </p:nvSpPr>
        <p:spPr bwMode="auto">
          <a:xfrm>
            <a:off x="6929911" y="2639115"/>
            <a:ext cx="372966" cy="349251"/>
          </a:xfrm>
          <a:prstGeom prst="downArrow">
            <a:avLst>
              <a:gd name="adj1" fmla="val 50000"/>
              <a:gd name="adj2" fmla="val 25000"/>
            </a:avLst>
          </a:prstGeom>
          <a:solidFill>
            <a:srgbClr val="FF0000"/>
          </a:solidFill>
          <a:ln w="9525">
            <a:miter lim="800000"/>
          </a:ln>
          <a:effectLst/>
          <a:scene3d>
            <a:camera prst="legacyObliqueTopRight"/>
            <a:lightRig rig="legacyFlat4" dir="b"/>
          </a:scene3d>
          <a:sp3d extrusionH="100000" prstMaterial="legacyMatte">
            <a:bevelT w="13500" h="13500" prst="angle"/>
            <a:bevelB w="13500" h="13500" prst="angle"/>
            <a:extrusionClr>
              <a:schemeClr val="tx2"/>
            </a:extrusionClr>
          </a:sp3d>
        </p:spPr>
        <p:txBody>
          <a:bodyPr wrap="none" lIns="121899" tIns="60949" rIns="121899" bIns="60949" anchor="ctr">
            <a:flatTx/>
          </a:bodyPr>
          <a:lstStyle/>
          <a:p>
            <a:endParaRPr lang="en-US" b="1" dirty="0"/>
          </a:p>
        </p:txBody>
      </p:sp>
      <p:sp>
        <p:nvSpPr>
          <p:cNvPr id="26" name="AutoShape 19"/>
          <p:cNvSpPr>
            <a:spLocks noChangeArrowheads="1"/>
          </p:cNvSpPr>
          <p:nvPr/>
        </p:nvSpPr>
        <p:spPr bwMode="auto">
          <a:xfrm>
            <a:off x="8171013" y="2639115"/>
            <a:ext cx="372966" cy="349251"/>
          </a:xfrm>
          <a:prstGeom prst="downArrow">
            <a:avLst>
              <a:gd name="adj1" fmla="val 50000"/>
              <a:gd name="adj2" fmla="val 25000"/>
            </a:avLst>
          </a:prstGeom>
          <a:solidFill>
            <a:srgbClr val="FF0000"/>
          </a:solidFill>
          <a:ln w="9525">
            <a:miter lim="800000"/>
          </a:ln>
          <a:effectLst/>
          <a:scene3d>
            <a:camera prst="legacyObliqueTopRight"/>
            <a:lightRig rig="legacyFlat4" dir="b"/>
          </a:scene3d>
          <a:sp3d extrusionH="100000" prstMaterial="legacyMatte">
            <a:bevelT w="13500" h="13500" prst="angle"/>
            <a:bevelB w="13500" h="13500" prst="angle"/>
            <a:extrusionClr>
              <a:schemeClr val="tx2"/>
            </a:extrusionClr>
          </a:sp3d>
        </p:spPr>
        <p:txBody>
          <a:bodyPr wrap="none" lIns="121899" tIns="60949" rIns="121899" bIns="60949" anchor="ctr">
            <a:flatTx/>
          </a:bodyPr>
          <a:lstStyle/>
          <a:p>
            <a:endParaRPr lang="en-US" b="1" dirty="0"/>
          </a:p>
        </p:txBody>
      </p:sp>
      <p:sp>
        <p:nvSpPr>
          <p:cNvPr id="17" name="Rectangle 6"/>
          <p:cNvSpPr>
            <a:spLocks noChangeArrowheads="1"/>
          </p:cNvSpPr>
          <p:nvPr/>
        </p:nvSpPr>
        <p:spPr bwMode="auto">
          <a:xfrm>
            <a:off x="9183057" y="3153877"/>
            <a:ext cx="1265769" cy="642939"/>
          </a:xfrm>
          <a:prstGeom prst="rect">
            <a:avLst/>
          </a:prstGeom>
          <a:solidFill>
            <a:srgbClr val="0070C0"/>
          </a:solidFill>
          <a:ln w="9525">
            <a:miter lim="800000"/>
          </a:ln>
          <a:effectLst/>
          <a:scene3d>
            <a:camera prst="legacyObliqueTopRight"/>
            <a:lightRig rig="legacyFlat3" dir="b"/>
          </a:scene3d>
          <a:sp3d extrusionH="430200" contourW="12700" prstMaterial="legacyMatte">
            <a:bevelT w="13500" h="13500" prst="angle"/>
            <a:bevelB w="13500" h="13500" prst="angle"/>
            <a:extrusionClr>
              <a:srgbClr val="4265B4"/>
            </a:extrusionClr>
            <a:contourClr>
              <a:schemeClr val="tx2">
                <a:lumMod val="60000"/>
                <a:lumOff val="40000"/>
              </a:schemeClr>
            </a:contourClr>
          </a:sp3d>
        </p:spPr>
        <p:txBody>
          <a:bodyPr wrap="none" lIns="121899" tIns="60949" rIns="121899" bIns="60949" anchor="ctr">
            <a:flatTx/>
          </a:bodyPr>
          <a:lstStyle/>
          <a:p>
            <a:pPr algn="ctr"/>
            <a:r>
              <a:rPr lang="en-US" dirty="0">
                <a:solidFill>
                  <a:schemeClr val="bg1"/>
                </a:solidFill>
              </a:rPr>
              <a:t>FortiWeb</a:t>
            </a:r>
            <a:endParaRPr lang="en-US" dirty="0">
              <a:solidFill>
                <a:schemeClr val="bg1"/>
              </a:solidFill>
            </a:endParaRPr>
          </a:p>
        </p:txBody>
      </p:sp>
      <p:sp>
        <p:nvSpPr>
          <p:cNvPr id="18" name="Rectangle 6"/>
          <p:cNvSpPr>
            <a:spLocks noChangeArrowheads="1"/>
          </p:cNvSpPr>
          <p:nvPr/>
        </p:nvSpPr>
        <p:spPr bwMode="auto">
          <a:xfrm>
            <a:off x="9355059" y="3796816"/>
            <a:ext cx="1265769" cy="642939"/>
          </a:xfrm>
          <a:prstGeom prst="rect">
            <a:avLst/>
          </a:prstGeom>
          <a:solidFill>
            <a:schemeClr val="accent4">
              <a:lumMod val="50000"/>
            </a:schemeClr>
          </a:solidFill>
          <a:ln w="9525">
            <a:miter lim="800000"/>
          </a:ln>
          <a:effectLst/>
          <a:scene3d>
            <a:camera prst="legacyObliqueTopRight"/>
            <a:lightRig rig="legacyFlat3" dir="b"/>
          </a:scene3d>
          <a:sp3d extrusionH="430200" contourW="12700" prstMaterial="legacyMatte">
            <a:bevelT w="13500" h="13500" prst="angle"/>
            <a:bevelB w="13500" h="13500" prst="angle"/>
            <a:extrusionClr>
              <a:schemeClr val="accent4">
                <a:lumMod val="60000"/>
                <a:lumOff val="40000"/>
              </a:schemeClr>
            </a:extrusionClr>
            <a:contourClr>
              <a:schemeClr val="tx2">
                <a:lumMod val="60000"/>
                <a:lumOff val="40000"/>
              </a:schemeClr>
            </a:contourClr>
          </a:sp3d>
        </p:spPr>
        <p:txBody>
          <a:bodyPr wrap="none" lIns="121899" tIns="60949" rIns="121899" bIns="60949" anchor="ctr">
            <a:flatTx/>
          </a:bodyPr>
          <a:lstStyle/>
          <a:p>
            <a:pPr algn="ctr"/>
            <a:r>
              <a:rPr lang="en-US" dirty="0">
                <a:solidFill>
                  <a:schemeClr val="bg1"/>
                </a:solidFill>
              </a:rPr>
              <a:t>FortiMail</a:t>
            </a:r>
            <a:endParaRPr lang="en-US" dirty="0">
              <a:solidFill>
                <a:schemeClr val="bg1"/>
              </a:solidFill>
            </a:endParaRPr>
          </a:p>
        </p:txBody>
      </p:sp>
      <p:cxnSp>
        <p:nvCxnSpPr>
          <p:cNvPr id="3" name="Straight Arrow Connector 2"/>
          <p:cNvCxnSpPr/>
          <p:nvPr/>
        </p:nvCxnSpPr>
        <p:spPr bwMode="auto">
          <a:xfrm flipV="1">
            <a:off x="2429992" y="3528841"/>
            <a:ext cx="360798" cy="15876"/>
          </a:xfrm>
          <a:prstGeom prst="straightConnector1">
            <a:avLst/>
          </a:prstGeom>
          <a:solidFill>
            <a:schemeClr val="accent2">
              <a:alpha val="42000"/>
            </a:schemeClr>
          </a:solidFill>
          <a:ln w="38100" cap="flat" cmpd="sng" algn="ctr">
            <a:solidFill>
              <a:srgbClr val="FF0000"/>
            </a:solidFill>
            <a:prstDash val="sysDot"/>
            <a:round/>
            <a:headEnd type="none" w="med" len="med"/>
            <a:tailEnd type="none" w="med" len="med"/>
          </a:ln>
          <a:effectLst>
            <a:outerShdw blurRad="50800" dist="38100" dir="2700000" algn="tl" rotWithShape="0">
              <a:prstClr val="black">
                <a:alpha val="40000"/>
              </a:prstClr>
            </a:outerShdw>
          </a:effectLst>
        </p:spPr>
      </p:cxnSp>
      <p:cxnSp>
        <p:nvCxnSpPr>
          <p:cNvPr id="21" name="Straight Arrow Connector 20"/>
          <p:cNvCxnSpPr/>
          <p:nvPr/>
        </p:nvCxnSpPr>
        <p:spPr bwMode="auto">
          <a:xfrm flipV="1">
            <a:off x="8787305" y="3467409"/>
            <a:ext cx="360798" cy="15876"/>
          </a:xfrm>
          <a:prstGeom prst="straightConnector1">
            <a:avLst/>
          </a:prstGeom>
          <a:solidFill>
            <a:schemeClr val="accent2">
              <a:alpha val="42000"/>
            </a:schemeClr>
          </a:solidFill>
          <a:ln w="38100" cap="flat" cmpd="sng" algn="ctr">
            <a:solidFill>
              <a:srgbClr val="FF0000"/>
            </a:solidFill>
            <a:prstDash val="sysDot"/>
            <a:round/>
            <a:headEnd type="none" w="med" len="med"/>
            <a:tailEnd type="none" w="med" len="med"/>
          </a:ln>
          <a:effectLst>
            <a:outerShdw blurRad="50800" dist="38100" dir="2700000" algn="tl" rotWithShape="0">
              <a:prstClr val="black">
                <a:alpha val="40000"/>
              </a:prstClr>
            </a:outerShdw>
          </a:effectLst>
        </p:spPr>
      </p:cxnSp>
      <p:sp>
        <p:nvSpPr>
          <p:cNvPr id="27" name="Rectangle 6"/>
          <p:cNvSpPr>
            <a:spLocks noChangeArrowheads="1"/>
          </p:cNvSpPr>
          <p:nvPr/>
        </p:nvSpPr>
        <p:spPr bwMode="auto">
          <a:xfrm>
            <a:off x="249701" y="3850309"/>
            <a:ext cx="1819493" cy="642939"/>
          </a:xfrm>
          <a:prstGeom prst="rect">
            <a:avLst/>
          </a:prstGeom>
          <a:solidFill>
            <a:srgbClr val="7030A0"/>
          </a:solidFill>
          <a:ln w="9525">
            <a:miter lim="800000"/>
          </a:ln>
          <a:effectLst/>
          <a:scene3d>
            <a:camera prst="legacyObliqueTopRight"/>
            <a:lightRig rig="legacyFlat3" dir="b"/>
          </a:scene3d>
          <a:sp3d extrusionH="430200" contourW="12700" prstMaterial="legacyMatte">
            <a:bevelT w="13500" h="13500" prst="angle"/>
            <a:bevelB w="13500" h="13500" prst="angle"/>
            <a:extrusionClr>
              <a:srgbClr val="8820D6"/>
            </a:extrusionClr>
            <a:contourClr>
              <a:srgbClr val="8820D6"/>
            </a:contourClr>
          </a:sp3d>
        </p:spPr>
        <p:txBody>
          <a:bodyPr wrap="none" lIns="121899" tIns="60949" rIns="121899" bIns="60949" anchor="ctr">
            <a:flatTx/>
          </a:bodyPr>
          <a:lstStyle/>
          <a:p>
            <a:pPr algn="ctr"/>
            <a:r>
              <a:rPr lang="en-US" dirty="0">
                <a:solidFill>
                  <a:schemeClr val="bg1"/>
                </a:solidFill>
              </a:rPr>
              <a:t>FortiSandbox</a:t>
            </a:r>
            <a:endParaRPr lang="en-US" dirty="0">
              <a:solidFill>
                <a:schemeClr val="bg1"/>
              </a:solidFill>
            </a:endParaRPr>
          </a:p>
        </p:txBody>
      </p:sp>
      <p:cxnSp>
        <p:nvCxnSpPr>
          <p:cNvPr id="28" name="Straight Arrow Connector 27"/>
          <p:cNvCxnSpPr>
            <a:endCxn id="18" idx="1"/>
          </p:cNvCxnSpPr>
          <p:nvPr/>
        </p:nvCxnSpPr>
        <p:spPr bwMode="auto">
          <a:xfrm>
            <a:off x="8830657" y="3668816"/>
            <a:ext cx="524403" cy="449469"/>
          </a:xfrm>
          <a:prstGeom prst="straightConnector1">
            <a:avLst/>
          </a:prstGeom>
          <a:solidFill>
            <a:schemeClr val="accent2">
              <a:alpha val="42000"/>
            </a:schemeClr>
          </a:solidFill>
          <a:ln w="38100" cap="flat" cmpd="sng" algn="ctr">
            <a:solidFill>
              <a:srgbClr val="FF0000"/>
            </a:solidFill>
            <a:prstDash val="sysDot"/>
            <a:round/>
            <a:headEnd type="none" w="med" len="med"/>
            <a:tailEnd type="none" w="med" len="med"/>
          </a:ln>
          <a:effectLst>
            <a:outerShdw blurRad="50800" dist="38100" dir="2700000" algn="tl" rotWithShape="0">
              <a:prstClr val="black">
                <a:alpha val="40000"/>
              </a:prstClr>
            </a:outerShdw>
          </a:effectLst>
        </p:spPr>
      </p:cxnSp>
      <p:cxnSp>
        <p:nvCxnSpPr>
          <p:cNvPr id="29" name="Straight Arrow Connector 28"/>
          <p:cNvCxnSpPr>
            <a:stCxn id="27" idx="3"/>
          </p:cNvCxnSpPr>
          <p:nvPr/>
        </p:nvCxnSpPr>
        <p:spPr bwMode="auto">
          <a:xfrm flipV="1">
            <a:off x="2069193" y="3652942"/>
            <a:ext cx="659159" cy="518837"/>
          </a:xfrm>
          <a:prstGeom prst="straightConnector1">
            <a:avLst/>
          </a:prstGeom>
          <a:solidFill>
            <a:schemeClr val="accent2">
              <a:alpha val="42000"/>
            </a:schemeClr>
          </a:solidFill>
          <a:ln w="38100" cap="flat" cmpd="sng" algn="ctr">
            <a:solidFill>
              <a:srgbClr val="FF0000"/>
            </a:solidFill>
            <a:prstDash val="sysDot"/>
            <a:round/>
            <a:headEnd type="none" w="med" len="med"/>
            <a:tailEnd type="none" w="med" len="med"/>
          </a:ln>
          <a:effectLst>
            <a:outerShdw blurRad="50800" dist="38100" dir="2700000" algn="tl" rotWithShape="0">
              <a:prstClr val="black">
                <a:alpha val="40000"/>
              </a:prstClr>
            </a:outerShdw>
          </a:effectLst>
        </p:spPr>
      </p:cxnSp>
      <p:sp>
        <p:nvSpPr>
          <p:cNvPr id="36" name="Freeform 35"/>
          <p:cNvSpPr/>
          <p:nvPr/>
        </p:nvSpPr>
        <p:spPr bwMode="auto">
          <a:xfrm rot="5400000">
            <a:off x="-31296" y="3659202"/>
            <a:ext cx="846561" cy="477465"/>
          </a:xfrm>
          <a:custGeom>
            <a:avLst/>
            <a:gdLst>
              <a:gd name="connsiteX0" fmla="*/ 0 w 5459896"/>
              <a:gd name="connsiteY0" fmla="*/ 92765 h 92765"/>
              <a:gd name="connsiteX1" fmla="*/ 5459896 w 5459896"/>
              <a:gd name="connsiteY1" fmla="*/ 0 h 92765"/>
              <a:gd name="connsiteX2" fmla="*/ 5459896 w 5459896"/>
              <a:gd name="connsiteY2" fmla="*/ 0 h 92765"/>
              <a:gd name="connsiteX0-1" fmla="*/ 0 w 5459896"/>
              <a:gd name="connsiteY0-2" fmla="*/ 92765 h 1484405"/>
              <a:gd name="connsiteX1-3" fmla="*/ 2796209 w 5459896"/>
              <a:gd name="connsiteY1-4" fmla="*/ 1484243 h 1484405"/>
              <a:gd name="connsiteX2-5" fmla="*/ 5459896 w 5459896"/>
              <a:gd name="connsiteY2-6" fmla="*/ 0 h 1484405"/>
              <a:gd name="connsiteX3" fmla="*/ 5459896 w 5459896"/>
              <a:gd name="connsiteY3" fmla="*/ 0 h 1484405"/>
              <a:gd name="connsiteX0-7" fmla="*/ 0 w 5459896"/>
              <a:gd name="connsiteY0-8" fmla="*/ 92765 h 1484405"/>
              <a:gd name="connsiteX1-9" fmla="*/ 2796209 w 5459896"/>
              <a:gd name="connsiteY1-10" fmla="*/ 1484243 h 1484405"/>
              <a:gd name="connsiteX2-11" fmla="*/ 5459896 w 5459896"/>
              <a:gd name="connsiteY2-12" fmla="*/ 0 h 1484405"/>
              <a:gd name="connsiteX3-13" fmla="*/ 5459896 w 5459896"/>
              <a:gd name="connsiteY3-14" fmla="*/ 0 h 1484405"/>
              <a:gd name="connsiteX0-15" fmla="*/ 0 w 5459896"/>
              <a:gd name="connsiteY0-16" fmla="*/ 92765 h 1484243"/>
              <a:gd name="connsiteX1-17" fmla="*/ 2796209 w 5459896"/>
              <a:gd name="connsiteY1-18" fmla="*/ 1484243 h 1484243"/>
              <a:gd name="connsiteX2-19" fmla="*/ 5459896 w 5459896"/>
              <a:gd name="connsiteY2-20" fmla="*/ 0 h 1484243"/>
              <a:gd name="connsiteX3-21" fmla="*/ 5459896 w 5459896"/>
              <a:gd name="connsiteY3-22" fmla="*/ 0 h 1484243"/>
              <a:gd name="connsiteX0-23" fmla="*/ 0 w 5459896"/>
              <a:gd name="connsiteY0-24" fmla="*/ 92765 h 1484243"/>
              <a:gd name="connsiteX1-25" fmla="*/ 2796209 w 5459896"/>
              <a:gd name="connsiteY1-26" fmla="*/ 1484243 h 1484243"/>
              <a:gd name="connsiteX2-27" fmla="*/ 5459896 w 5459896"/>
              <a:gd name="connsiteY2-28" fmla="*/ 0 h 1484243"/>
              <a:gd name="connsiteX3-29" fmla="*/ 5459896 w 5459896"/>
              <a:gd name="connsiteY3-30" fmla="*/ 0 h 1484243"/>
              <a:gd name="connsiteX0-31" fmla="*/ 0 w 5459896"/>
              <a:gd name="connsiteY0-32" fmla="*/ 92765 h 1484243"/>
              <a:gd name="connsiteX1-33" fmla="*/ 2796209 w 5459896"/>
              <a:gd name="connsiteY1-34" fmla="*/ 1484243 h 1484243"/>
              <a:gd name="connsiteX2-35" fmla="*/ 5459896 w 5459896"/>
              <a:gd name="connsiteY2-36" fmla="*/ 0 h 1484243"/>
              <a:gd name="connsiteX3-37" fmla="*/ 5459896 w 5459896"/>
              <a:gd name="connsiteY3-38" fmla="*/ 0 h 1484243"/>
              <a:gd name="connsiteX0-39" fmla="*/ 0 w 5459896"/>
              <a:gd name="connsiteY0-40" fmla="*/ 92765 h 1484243"/>
              <a:gd name="connsiteX1-41" fmla="*/ 2796209 w 5459896"/>
              <a:gd name="connsiteY1-42" fmla="*/ 1484243 h 1484243"/>
              <a:gd name="connsiteX2-43" fmla="*/ 5459896 w 5459896"/>
              <a:gd name="connsiteY2-44" fmla="*/ 0 h 1484243"/>
              <a:gd name="connsiteX3-45" fmla="*/ 5459896 w 5459896"/>
              <a:gd name="connsiteY3-46" fmla="*/ 0 h 1484243"/>
              <a:gd name="connsiteX0-47" fmla="*/ 0 w 5459896"/>
              <a:gd name="connsiteY0-48" fmla="*/ 92765 h 1484243"/>
              <a:gd name="connsiteX1-49" fmla="*/ 2796209 w 5459896"/>
              <a:gd name="connsiteY1-50" fmla="*/ 1484243 h 1484243"/>
              <a:gd name="connsiteX2-51" fmla="*/ 5459896 w 5459896"/>
              <a:gd name="connsiteY2-52" fmla="*/ 0 h 1484243"/>
              <a:gd name="connsiteX3-53" fmla="*/ 5459896 w 5459896"/>
              <a:gd name="connsiteY3-54" fmla="*/ 0 h 1484243"/>
              <a:gd name="connsiteX0-55" fmla="*/ 0 w 5459896"/>
              <a:gd name="connsiteY0-56" fmla="*/ 92765 h 1484277"/>
              <a:gd name="connsiteX1-57" fmla="*/ 2796209 w 5459896"/>
              <a:gd name="connsiteY1-58" fmla="*/ 1484243 h 1484277"/>
              <a:gd name="connsiteX2-59" fmla="*/ 5459896 w 5459896"/>
              <a:gd name="connsiteY2-60" fmla="*/ 0 h 1484277"/>
              <a:gd name="connsiteX3-61" fmla="*/ 5459896 w 5459896"/>
              <a:gd name="connsiteY3-62" fmla="*/ 0 h 1484277"/>
              <a:gd name="connsiteX0-63" fmla="*/ 0 w 5459896"/>
              <a:gd name="connsiteY0-64" fmla="*/ 92765 h 1497528"/>
              <a:gd name="connsiteX1-65" fmla="*/ 3061252 w 5459896"/>
              <a:gd name="connsiteY1-66" fmla="*/ 1497495 h 1497528"/>
              <a:gd name="connsiteX2-67" fmla="*/ 5459896 w 5459896"/>
              <a:gd name="connsiteY2-68" fmla="*/ 0 h 1497528"/>
              <a:gd name="connsiteX3-69" fmla="*/ 5459896 w 5459896"/>
              <a:gd name="connsiteY3-70" fmla="*/ 0 h 1497528"/>
              <a:gd name="connsiteX0-71" fmla="*/ 0 w 5459896"/>
              <a:gd name="connsiteY0-72" fmla="*/ 92765 h 1497528"/>
              <a:gd name="connsiteX1-73" fmla="*/ 3061252 w 5459896"/>
              <a:gd name="connsiteY1-74" fmla="*/ 1497495 h 1497528"/>
              <a:gd name="connsiteX2-75" fmla="*/ 5459896 w 5459896"/>
              <a:gd name="connsiteY2-76" fmla="*/ 0 h 1497528"/>
              <a:gd name="connsiteX3-77" fmla="*/ 5459896 w 5459896"/>
              <a:gd name="connsiteY3-78" fmla="*/ 0 h 1497528"/>
              <a:gd name="connsiteX0-79" fmla="*/ 0 w 5459896"/>
              <a:gd name="connsiteY0-80" fmla="*/ 92765 h 1497528"/>
              <a:gd name="connsiteX1-81" fmla="*/ 3061252 w 5459896"/>
              <a:gd name="connsiteY1-82" fmla="*/ 1497495 h 1497528"/>
              <a:gd name="connsiteX2-83" fmla="*/ 5459896 w 5459896"/>
              <a:gd name="connsiteY2-84" fmla="*/ 0 h 1497528"/>
              <a:gd name="connsiteX3-85" fmla="*/ 5459896 w 5459896"/>
              <a:gd name="connsiteY3-86" fmla="*/ 0 h 1497528"/>
              <a:gd name="connsiteX0-87" fmla="*/ 0 w 4763872"/>
              <a:gd name="connsiteY0-88" fmla="*/ 0 h 1778818"/>
              <a:gd name="connsiteX1-89" fmla="*/ 2365228 w 4763872"/>
              <a:gd name="connsiteY1-90" fmla="*/ 1775791 h 1778818"/>
              <a:gd name="connsiteX2-91" fmla="*/ 4763872 w 4763872"/>
              <a:gd name="connsiteY2-92" fmla="*/ 278296 h 1778818"/>
              <a:gd name="connsiteX3-93" fmla="*/ 4763872 w 4763872"/>
              <a:gd name="connsiteY3-94" fmla="*/ 278296 h 1778818"/>
              <a:gd name="connsiteX0-95" fmla="*/ 0 w 4763872"/>
              <a:gd name="connsiteY0-96" fmla="*/ 0 h 536078"/>
              <a:gd name="connsiteX1-97" fmla="*/ 2066941 w 4763872"/>
              <a:gd name="connsiteY1-98" fmla="*/ 357808 h 536078"/>
              <a:gd name="connsiteX2-99" fmla="*/ 4763872 w 4763872"/>
              <a:gd name="connsiteY2-100" fmla="*/ 278296 h 536078"/>
              <a:gd name="connsiteX3-101" fmla="*/ 4763872 w 4763872"/>
              <a:gd name="connsiteY3-102" fmla="*/ 278296 h 536078"/>
              <a:gd name="connsiteX0-103" fmla="*/ 0 w 4763872"/>
              <a:gd name="connsiteY0-104" fmla="*/ 0 h 553142"/>
              <a:gd name="connsiteX1-105" fmla="*/ 2066941 w 4763872"/>
              <a:gd name="connsiteY1-106" fmla="*/ 357808 h 553142"/>
              <a:gd name="connsiteX2-107" fmla="*/ 4763872 w 4763872"/>
              <a:gd name="connsiteY2-108" fmla="*/ 278296 h 553142"/>
              <a:gd name="connsiteX3-109" fmla="*/ 4763872 w 4763872"/>
              <a:gd name="connsiteY3-110" fmla="*/ 278296 h 553142"/>
              <a:gd name="connsiteX0-111" fmla="*/ 0 w 4763872"/>
              <a:gd name="connsiteY0-112" fmla="*/ 0 h 358192"/>
              <a:gd name="connsiteX1-113" fmla="*/ 2066941 w 4763872"/>
              <a:gd name="connsiteY1-114" fmla="*/ 357808 h 358192"/>
              <a:gd name="connsiteX2-115" fmla="*/ 4763872 w 4763872"/>
              <a:gd name="connsiteY2-116" fmla="*/ 278296 h 358192"/>
              <a:gd name="connsiteX3-117" fmla="*/ 4763872 w 4763872"/>
              <a:gd name="connsiteY3-118" fmla="*/ 278296 h 358192"/>
            </a:gdLst>
            <a:ahLst/>
            <a:cxnLst>
              <a:cxn ang="0">
                <a:pos x="connsiteX0-1" y="connsiteY0-2"/>
              </a:cxn>
              <a:cxn ang="0">
                <a:pos x="connsiteX1-3" y="connsiteY1-4"/>
              </a:cxn>
              <a:cxn ang="0">
                <a:pos x="connsiteX2-5" y="connsiteY2-6"/>
              </a:cxn>
              <a:cxn ang="0">
                <a:pos x="connsiteX3-13" y="connsiteY3-14"/>
              </a:cxn>
            </a:cxnLst>
            <a:rect l="l" t="t" r="r" b="b"/>
            <a:pathLst>
              <a:path w="4763872" h="358192">
                <a:moveTo>
                  <a:pt x="0" y="0"/>
                </a:moveTo>
                <a:cubicBezTo>
                  <a:pt x="17674" y="287130"/>
                  <a:pt x="1173510" y="364434"/>
                  <a:pt x="2066941" y="357808"/>
                </a:cubicBezTo>
                <a:cubicBezTo>
                  <a:pt x="2960372" y="351182"/>
                  <a:pt x="4314384" y="291548"/>
                  <a:pt x="4763872" y="278296"/>
                </a:cubicBezTo>
                <a:lnTo>
                  <a:pt x="4763872" y="278296"/>
                </a:lnTo>
              </a:path>
            </a:pathLst>
          </a:custGeom>
          <a:noFill/>
          <a:ln w="38100" cap="flat" cmpd="sng" algn="ctr">
            <a:solidFill>
              <a:srgbClr val="FF0000"/>
            </a:solidFill>
            <a:prstDash val="sysDot"/>
            <a:round/>
            <a:headEnd type="none" w="med" len="med"/>
            <a:tailEnd type="none" w="med" len="med"/>
          </a:ln>
          <a:effectLst>
            <a:outerShdw blurRad="50800" dist="38100" dir="2700000" algn="tl" rotWithShape="0">
              <a:prstClr val="black">
                <a:alpha val="40000"/>
              </a:prstClr>
            </a:outerShdw>
          </a:effectLst>
        </p:spPr>
        <p:txBody>
          <a:bodyPr lIns="121899" tIns="60949" rIns="121899" bIns="60949" rtlCol="0" anchor="ctr"/>
          <a:lstStyle/>
          <a:p>
            <a:pPr algn="ctr"/>
            <a:endParaRPr lang="en-US"/>
          </a:p>
        </p:txBody>
      </p:sp>
      <p:sp>
        <p:nvSpPr>
          <p:cNvPr id="13" name="TextBox 12"/>
          <p:cNvSpPr txBox="1"/>
          <p:nvPr/>
        </p:nvSpPr>
        <p:spPr>
          <a:xfrm>
            <a:off x="10131695" y="5939350"/>
            <a:ext cx="1156685" cy="353921"/>
          </a:xfrm>
          <a:prstGeom prst="rect">
            <a:avLst/>
          </a:prstGeom>
          <a:noFill/>
        </p:spPr>
        <p:txBody>
          <a:bodyPr wrap="none" lIns="121899" tIns="60949" rIns="121899" bIns="60949" rtlCol="0">
            <a:spAutoFit/>
          </a:bodyPr>
          <a:lstStyle/>
          <a:p>
            <a:r>
              <a:rPr lang="en-US" sz="1500" dirty="0">
                <a:solidFill>
                  <a:schemeClr val="tx2">
                    <a:lumMod val="20000"/>
                    <a:lumOff val="80000"/>
                  </a:schemeClr>
                </a:solidFill>
                <a:cs typeface="Arial" panose="020B0604020202020204"/>
              </a:rPr>
              <a:t>Integration</a:t>
            </a:r>
            <a:endParaRPr lang="en-US" sz="1500" dirty="0">
              <a:solidFill>
                <a:schemeClr val="tx2">
                  <a:lumMod val="20000"/>
                  <a:lumOff val="80000"/>
                </a:schemeClr>
              </a:solidFill>
              <a:cs typeface="Arial" panose="020B0604020202020204"/>
            </a:endParaRPr>
          </a:p>
        </p:txBody>
      </p:sp>
    </p:spTree>
    <p:custDataLst>
      <p:tags r:id="rId1"/>
    </p:custData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afterEffect">
                                  <p:stCondLst>
                                    <p:cond delay="0"/>
                                  </p:stCondLst>
                                  <p:childTnLst>
                                    <p:set>
                                      <p:cBhvr>
                                        <p:cTn id="6" dur="1" fill="hold">
                                          <p:stCondLst>
                                            <p:cond delay="0"/>
                                          </p:stCondLst>
                                        </p:cTn>
                                        <p:tgtEl>
                                          <p:spTgt spid="1704964"/>
                                        </p:tgtEl>
                                        <p:attrNameLst>
                                          <p:attrName>style.visibility</p:attrName>
                                        </p:attrNameLst>
                                      </p:cBhvr>
                                      <p:to>
                                        <p:strVal val="visible"/>
                                      </p:to>
                                    </p:set>
                                    <p:anim calcmode="lin" valueType="num">
                                      <p:cBhvr>
                                        <p:cTn id="7" dur="500" fill="hold"/>
                                        <p:tgtEl>
                                          <p:spTgt spid="1704964"/>
                                        </p:tgtEl>
                                        <p:attrNameLst>
                                          <p:attrName>ppt_w</p:attrName>
                                        </p:attrNameLst>
                                      </p:cBhvr>
                                      <p:tavLst>
                                        <p:tav tm="0">
                                          <p:val>
                                            <p:fltVal val="0"/>
                                          </p:val>
                                        </p:tav>
                                        <p:tav tm="100000">
                                          <p:val>
                                            <p:strVal val="#ppt_w"/>
                                          </p:val>
                                        </p:tav>
                                      </p:tavLst>
                                    </p:anim>
                                    <p:anim calcmode="lin" valueType="num">
                                      <p:cBhvr>
                                        <p:cTn id="8" dur="500" fill="hold"/>
                                        <p:tgtEl>
                                          <p:spTgt spid="1704964"/>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ID="23" presetClass="entr" presetSubtype="16"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500" fill="hold"/>
                                        <p:tgtEl>
                                          <p:spTgt spid="5"/>
                                        </p:tgtEl>
                                        <p:attrNameLst>
                                          <p:attrName>ppt_w</p:attrName>
                                        </p:attrNameLst>
                                      </p:cBhvr>
                                      <p:tavLst>
                                        <p:tav tm="0">
                                          <p:val>
                                            <p:fltVal val="0"/>
                                          </p:val>
                                        </p:tav>
                                        <p:tav tm="100000">
                                          <p:val>
                                            <p:strVal val="#ppt_w"/>
                                          </p:val>
                                        </p:tav>
                                      </p:tavLst>
                                    </p:anim>
                                    <p:anim calcmode="lin" valueType="num">
                                      <p:cBhvr>
                                        <p:cTn id="13" dur="500" fill="hold"/>
                                        <p:tgtEl>
                                          <p:spTgt spid="5"/>
                                        </p:tgtEl>
                                        <p:attrNameLst>
                                          <p:attrName>ppt_h</p:attrName>
                                        </p:attrNameLst>
                                      </p:cBhvr>
                                      <p:tavLst>
                                        <p:tav tm="0">
                                          <p:val>
                                            <p:fltVal val="0"/>
                                          </p:val>
                                        </p:tav>
                                        <p:tav tm="100000">
                                          <p:val>
                                            <p:strVal val="#ppt_h"/>
                                          </p:val>
                                        </p:tav>
                                      </p:tavLst>
                                    </p:anim>
                                  </p:childTnLst>
                                </p:cTn>
                              </p:par>
                            </p:childTnLst>
                          </p:cTn>
                        </p:par>
                        <p:par>
                          <p:cTn id="14" fill="hold">
                            <p:stCondLst>
                              <p:cond delay="1000"/>
                            </p:stCondLst>
                            <p:childTnLst>
                              <p:par>
                                <p:cTn id="15" presetID="23" presetClass="entr" presetSubtype="16" fill="hold" nodeType="afterEffect">
                                  <p:stCondLst>
                                    <p:cond delay="0"/>
                                  </p:stCondLst>
                                  <p:childTnLst>
                                    <p:set>
                                      <p:cBhvr>
                                        <p:cTn id="16" dur="1" fill="hold">
                                          <p:stCondLst>
                                            <p:cond delay="0"/>
                                          </p:stCondLst>
                                        </p:cTn>
                                        <p:tgtEl>
                                          <p:spTgt spid="15"/>
                                        </p:tgtEl>
                                        <p:attrNameLst>
                                          <p:attrName>style.visibility</p:attrName>
                                        </p:attrNameLst>
                                      </p:cBhvr>
                                      <p:to>
                                        <p:strVal val="visible"/>
                                      </p:to>
                                    </p:set>
                                    <p:anim calcmode="lin" valueType="num">
                                      <p:cBhvr>
                                        <p:cTn id="17" dur="500" fill="hold"/>
                                        <p:tgtEl>
                                          <p:spTgt spid="15"/>
                                        </p:tgtEl>
                                        <p:attrNameLst>
                                          <p:attrName>ppt_w</p:attrName>
                                        </p:attrNameLst>
                                      </p:cBhvr>
                                      <p:tavLst>
                                        <p:tav tm="0">
                                          <p:val>
                                            <p:fltVal val="0"/>
                                          </p:val>
                                        </p:tav>
                                        <p:tav tm="100000">
                                          <p:val>
                                            <p:strVal val="#ppt_w"/>
                                          </p:val>
                                        </p:tav>
                                      </p:tavLst>
                                    </p:anim>
                                    <p:anim calcmode="lin" valueType="num">
                                      <p:cBhvr>
                                        <p:cTn id="18" dur="500" fill="hold"/>
                                        <p:tgtEl>
                                          <p:spTgt spid="15"/>
                                        </p:tgtEl>
                                        <p:attrNameLst>
                                          <p:attrName>ppt_h</p:attrName>
                                        </p:attrNameLst>
                                      </p:cBhvr>
                                      <p:tavLst>
                                        <p:tav tm="0">
                                          <p:val>
                                            <p:fltVal val="0"/>
                                          </p:val>
                                        </p:tav>
                                        <p:tav tm="100000">
                                          <p:val>
                                            <p:strVal val="#ppt_h"/>
                                          </p:val>
                                        </p:tav>
                                      </p:tavLst>
                                    </p:anim>
                                  </p:childTnLst>
                                </p:cTn>
                              </p:par>
                            </p:childTnLst>
                          </p:cTn>
                        </p:par>
                        <p:par>
                          <p:cTn id="19" fill="hold">
                            <p:stCondLst>
                              <p:cond delay="1500"/>
                            </p:stCondLst>
                            <p:childTnLst>
                              <p:par>
                                <p:cTn id="20" presetID="23" presetClass="entr" presetSubtype="16" fill="hold" grpId="0" nodeType="afterEffect">
                                  <p:stCondLst>
                                    <p:cond delay="0"/>
                                  </p:stCondLst>
                                  <p:childTnLst>
                                    <p:set>
                                      <p:cBhvr>
                                        <p:cTn id="21" dur="1" fill="hold">
                                          <p:stCondLst>
                                            <p:cond delay="0"/>
                                          </p:stCondLst>
                                        </p:cTn>
                                        <p:tgtEl>
                                          <p:spTgt spid="22"/>
                                        </p:tgtEl>
                                        <p:attrNameLst>
                                          <p:attrName>style.visibility</p:attrName>
                                        </p:attrNameLst>
                                      </p:cBhvr>
                                      <p:to>
                                        <p:strVal val="visible"/>
                                      </p:to>
                                    </p:set>
                                    <p:anim calcmode="lin" valueType="num">
                                      <p:cBhvr>
                                        <p:cTn id="22" dur="500" fill="hold"/>
                                        <p:tgtEl>
                                          <p:spTgt spid="22"/>
                                        </p:tgtEl>
                                        <p:attrNameLst>
                                          <p:attrName>ppt_w</p:attrName>
                                        </p:attrNameLst>
                                      </p:cBhvr>
                                      <p:tavLst>
                                        <p:tav tm="0">
                                          <p:val>
                                            <p:fltVal val="0"/>
                                          </p:val>
                                        </p:tav>
                                        <p:tav tm="100000">
                                          <p:val>
                                            <p:strVal val="#ppt_w"/>
                                          </p:val>
                                        </p:tav>
                                      </p:tavLst>
                                    </p:anim>
                                    <p:anim calcmode="lin" valueType="num">
                                      <p:cBhvr>
                                        <p:cTn id="23" dur="500" fill="hold"/>
                                        <p:tgtEl>
                                          <p:spTgt spid="22"/>
                                        </p:tgtEl>
                                        <p:attrNameLst>
                                          <p:attrName>ppt_h</p:attrName>
                                        </p:attrNameLst>
                                      </p:cBhvr>
                                      <p:tavLst>
                                        <p:tav tm="0">
                                          <p:val>
                                            <p:fltVal val="0"/>
                                          </p:val>
                                        </p:tav>
                                        <p:tav tm="100000">
                                          <p:val>
                                            <p:strVal val="#ppt_h"/>
                                          </p:val>
                                        </p:tav>
                                      </p:tavLst>
                                    </p:anim>
                                  </p:childTnLst>
                                </p:cTn>
                              </p:par>
                            </p:childTnLst>
                          </p:cTn>
                        </p:par>
                        <p:par>
                          <p:cTn id="24" fill="hold">
                            <p:stCondLst>
                              <p:cond delay="2000"/>
                            </p:stCondLst>
                            <p:childTnLst>
                              <p:par>
                                <p:cTn id="25" presetID="1" presetClass="entr" presetSubtype="0" fill="hold" grpId="0" nodeType="afterEffect">
                                  <p:stCondLst>
                                    <p:cond delay="500"/>
                                  </p:stCondLst>
                                  <p:childTnLst>
                                    <p:set>
                                      <p:cBhvr>
                                        <p:cTn id="26" dur="1" fill="hold">
                                          <p:stCondLst>
                                            <p:cond delay="0"/>
                                          </p:stCondLst>
                                        </p:cTn>
                                        <p:tgtEl>
                                          <p:spTgt spid="23"/>
                                        </p:tgtEl>
                                        <p:attrNameLst>
                                          <p:attrName>style.visibility</p:attrName>
                                        </p:attrNameLst>
                                      </p:cBhvr>
                                      <p:to>
                                        <p:strVal val="visible"/>
                                      </p:to>
                                    </p:set>
                                  </p:childTnLst>
                                </p:cTn>
                              </p:par>
                            </p:childTnLst>
                          </p:cTn>
                        </p:par>
                        <p:par>
                          <p:cTn id="27" fill="hold">
                            <p:stCondLst>
                              <p:cond delay="2500"/>
                            </p:stCondLst>
                            <p:childTnLst>
                              <p:par>
                                <p:cTn id="28" presetID="1" presetClass="entr" presetSubtype="0" fill="hold" grpId="0" nodeType="afterEffect">
                                  <p:stCondLst>
                                    <p:cond delay="500"/>
                                  </p:stCondLst>
                                  <p:childTnLst>
                                    <p:set>
                                      <p:cBhvr>
                                        <p:cTn id="29" dur="1" fill="hold">
                                          <p:stCondLst>
                                            <p:cond delay="0"/>
                                          </p:stCondLst>
                                        </p:cTn>
                                        <p:tgtEl>
                                          <p:spTgt spid="24"/>
                                        </p:tgtEl>
                                        <p:attrNameLst>
                                          <p:attrName>style.visibility</p:attrName>
                                        </p:attrNameLst>
                                      </p:cBhvr>
                                      <p:to>
                                        <p:strVal val="visible"/>
                                      </p:to>
                                    </p:set>
                                  </p:childTnLst>
                                </p:cTn>
                              </p:par>
                            </p:childTnLst>
                          </p:cTn>
                        </p:par>
                        <p:par>
                          <p:cTn id="30" fill="hold">
                            <p:stCondLst>
                              <p:cond delay="3000"/>
                            </p:stCondLst>
                            <p:childTnLst>
                              <p:par>
                                <p:cTn id="31" presetID="1" presetClass="entr" presetSubtype="0" fill="hold" grpId="0" nodeType="afterEffect">
                                  <p:stCondLst>
                                    <p:cond delay="500"/>
                                  </p:stCondLst>
                                  <p:childTnLst>
                                    <p:set>
                                      <p:cBhvr>
                                        <p:cTn id="32" dur="1" fill="hold">
                                          <p:stCondLst>
                                            <p:cond delay="0"/>
                                          </p:stCondLst>
                                        </p:cTn>
                                        <p:tgtEl>
                                          <p:spTgt spid="25"/>
                                        </p:tgtEl>
                                        <p:attrNameLst>
                                          <p:attrName>style.visibility</p:attrName>
                                        </p:attrNameLst>
                                      </p:cBhvr>
                                      <p:to>
                                        <p:strVal val="visible"/>
                                      </p:to>
                                    </p:set>
                                  </p:childTnLst>
                                </p:cTn>
                              </p:par>
                            </p:childTnLst>
                          </p:cTn>
                        </p:par>
                        <p:par>
                          <p:cTn id="33" fill="hold">
                            <p:stCondLst>
                              <p:cond delay="3500"/>
                            </p:stCondLst>
                            <p:childTnLst>
                              <p:par>
                                <p:cTn id="34" presetID="1" presetClass="entr" presetSubtype="0" fill="hold" grpId="0" nodeType="afterEffect">
                                  <p:stCondLst>
                                    <p:cond delay="500"/>
                                  </p:stCondLst>
                                  <p:childTnLst>
                                    <p:set>
                                      <p:cBhvr>
                                        <p:cTn id="35" dur="1" fill="hold">
                                          <p:stCondLst>
                                            <p:cond delay="0"/>
                                          </p:stCondLst>
                                        </p:cTn>
                                        <p:tgtEl>
                                          <p:spTgt spid="26"/>
                                        </p:tgtEl>
                                        <p:attrNameLst>
                                          <p:attrName>style.visibility</p:attrName>
                                        </p:attrNameLst>
                                      </p:cBhvr>
                                      <p:to>
                                        <p:strVal val="visible"/>
                                      </p:to>
                                    </p:set>
                                  </p:childTnLst>
                                </p:cTn>
                              </p:par>
                            </p:childTnLst>
                          </p:cTn>
                        </p:par>
                        <p:par>
                          <p:cTn id="36" fill="hold">
                            <p:stCondLst>
                              <p:cond delay="4000"/>
                            </p:stCondLst>
                            <p:childTnLst>
                              <p:par>
                                <p:cTn id="37" presetID="16" presetClass="entr" presetSubtype="37" fill="hold" nodeType="afterEffect">
                                  <p:stCondLst>
                                    <p:cond delay="0"/>
                                  </p:stCondLst>
                                  <p:childTnLst>
                                    <p:set>
                                      <p:cBhvr>
                                        <p:cTn id="38" dur="1" fill="hold">
                                          <p:stCondLst>
                                            <p:cond delay="0"/>
                                          </p:stCondLst>
                                        </p:cTn>
                                        <p:tgtEl>
                                          <p:spTgt spid="3"/>
                                        </p:tgtEl>
                                        <p:attrNameLst>
                                          <p:attrName>style.visibility</p:attrName>
                                        </p:attrNameLst>
                                      </p:cBhvr>
                                      <p:to>
                                        <p:strVal val="visible"/>
                                      </p:to>
                                    </p:set>
                                    <p:animEffect transition="in" filter="barn(outVertical)">
                                      <p:cBhvr>
                                        <p:cTn id="39" dur="500"/>
                                        <p:tgtEl>
                                          <p:spTgt spid="3"/>
                                        </p:tgtEl>
                                      </p:cBhvr>
                                    </p:animEffect>
                                  </p:childTnLst>
                                </p:cTn>
                              </p:par>
                            </p:childTnLst>
                          </p:cTn>
                        </p:par>
                        <p:par>
                          <p:cTn id="40" fill="hold">
                            <p:stCondLst>
                              <p:cond delay="4500"/>
                            </p:stCondLst>
                            <p:childTnLst>
                              <p:par>
                                <p:cTn id="41" presetID="16" presetClass="entr" presetSubtype="37" fill="hold" nodeType="afterEffect">
                                  <p:stCondLst>
                                    <p:cond delay="0"/>
                                  </p:stCondLst>
                                  <p:childTnLst>
                                    <p:set>
                                      <p:cBhvr>
                                        <p:cTn id="42" dur="1" fill="hold">
                                          <p:stCondLst>
                                            <p:cond delay="0"/>
                                          </p:stCondLst>
                                        </p:cTn>
                                        <p:tgtEl>
                                          <p:spTgt spid="21"/>
                                        </p:tgtEl>
                                        <p:attrNameLst>
                                          <p:attrName>style.visibility</p:attrName>
                                        </p:attrNameLst>
                                      </p:cBhvr>
                                      <p:to>
                                        <p:strVal val="visible"/>
                                      </p:to>
                                    </p:set>
                                    <p:animEffect transition="in" filter="barn(outVertical)">
                                      <p:cBhvr>
                                        <p:cTn id="43" dur="500"/>
                                        <p:tgtEl>
                                          <p:spTgt spid="21"/>
                                        </p:tgtEl>
                                      </p:cBhvr>
                                    </p:animEffect>
                                  </p:childTnLst>
                                </p:cTn>
                              </p:par>
                            </p:childTnLst>
                          </p:cTn>
                        </p:par>
                        <p:par>
                          <p:cTn id="44" fill="hold">
                            <p:stCondLst>
                              <p:cond delay="5000"/>
                            </p:stCondLst>
                            <p:childTnLst>
                              <p:par>
                                <p:cTn id="45" presetID="23" presetClass="entr" presetSubtype="16" fill="hold" grpId="0" nodeType="afterEffect">
                                  <p:stCondLst>
                                    <p:cond delay="0"/>
                                  </p:stCondLst>
                                  <p:childTnLst>
                                    <p:set>
                                      <p:cBhvr>
                                        <p:cTn id="46" dur="1" fill="hold">
                                          <p:stCondLst>
                                            <p:cond delay="0"/>
                                          </p:stCondLst>
                                        </p:cTn>
                                        <p:tgtEl>
                                          <p:spTgt spid="16"/>
                                        </p:tgtEl>
                                        <p:attrNameLst>
                                          <p:attrName>style.visibility</p:attrName>
                                        </p:attrNameLst>
                                      </p:cBhvr>
                                      <p:to>
                                        <p:strVal val="visible"/>
                                      </p:to>
                                    </p:set>
                                    <p:anim calcmode="lin" valueType="num">
                                      <p:cBhvr>
                                        <p:cTn id="47" dur="500" fill="hold"/>
                                        <p:tgtEl>
                                          <p:spTgt spid="16"/>
                                        </p:tgtEl>
                                        <p:attrNameLst>
                                          <p:attrName>ppt_w</p:attrName>
                                        </p:attrNameLst>
                                      </p:cBhvr>
                                      <p:tavLst>
                                        <p:tav tm="0">
                                          <p:val>
                                            <p:fltVal val="0"/>
                                          </p:val>
                                        </p:tav>
                                        <p:tav tm="100000">
                                          <p:val>
                                            <p:strVal val="#ppt_w"/>
                                          </p:val>
                                        </p:tav>
                                      </p:tavLst>
                                    </p:anim>
                                    <p:anim calcmode="lin" valueType="num">
                                      <p:cBhvr>
                                        <p:cTn id="48" dur="500" fill="hold"/>
                                        <p:tgtEl>
                                          <p:spTgt spid="16"/>
                                        </p:tgtEl>
                                        <p:attrNameLst>
                                          <p:attrName>ppt_h</p:attrName>
                                        </p:attrNameLst>
                                      </p:cBhvr>
                                      <p:tavLst>
                                        <p:tav tm="0">
                                          <p:val>
                                            <p:fltVal val="0"/>
                                          </p:val>
                                        </p:tav>
                                        <p:tav tm="100000">
                                          <p:val>
                                            <p:strVal val="#ppt_h"/>
                                          </p:val>
                                        </p:tav>
                                      </p:tavLst>
                                    </p:anim>
                                  </p:childTnLst>
                                </p:cTn>
                              </p:par>
                            </p:childTnLst>
                          </p:cTn>
                        </p:par>
                        <p:par>
                          <p:cTn id="49" fill="hold">
                            <p:stCondLst>
                              <p:cond delay="5500"/>
                            </p:stCondLst>
                            <p:childTnLst>
                              <p:par>
                                <p:cTn id="50" presetID="23" presetClass="entr" presetSubtype="16" fill="hold" grpId="0" nodeType="afterEffect">
                                  <p:stCondLst>
                                    <p:cond delay="0"/>
                                  </p:stCondLst>
                                  <p:childTnLst>
                                    <p:set>
                                      <p:cBhvr>
                                        <p:cTn id="51" dur="1" fill="hold">
                                          <p:stCondLst>
                                            <p:cond delay="0"/>
                                          </p:stCondLst>
                                        </p:cTn>
                                        <p:tgtEl>
                                          <p:spTgt spid="17"/>
                                        </p:tgtEl>
                                        <p:attrNameLst>
                                          <p:attrName>style.visibility</p:attrName>
                                        </p:attrNameLst>
                                      </p:cBhvr>
                                      <p:to>
                                        <p:strVal val="visible"/>
                                      </p:to>
                                    </p:set>
                                    <p:anim calcmode="lin" valueType="num">
                                      <p:cBhvr>
                                        <p:cTn id="52" dur="500" fill="hold"/>
                                        <p:tgtEl>
                                          <p:spTgt spid="17"/>
                                        </p:tgtEl>
                                        <p:attrNameLst>
                                          <p:attrName>ppt_w</p:attrName>
                                        </p:attrNameLst>
                                      </p:cBhvr>
                                      <p:tavLst>
                                        <p:tav tm="0">
                                          <p:val>
                                            <p:fltVal val="0"/>
                                          </p:val>
                                        </p:tav>
                                        <p:tav tm="100000">
                                          <p:val>
                                            <p:strVal val="#ppt_w"/>
                                          </p:val>
                                        </p:tav>
                                      </p:tavLst>
                                    </p:anim>
                                    <p:anim calcmode="lin" valueType="num">
                                      <p:cBhvr>
                                        <p:cTn id="53" dur="500" fill="hold"/>
                                        <p:tgtEl>
                                          <p:spTgt spid="17"/>
                                        </p:tgtEl>
                                        <p:attrNameLst>
                                          <p:attrName>ppt_h</p:attrName>
                                        </p:attrNameLst>
                                      </p:cBhvr>
                                      <p:tavLst>
                                        <p:tav tm="0">
                                          <p:val>
                                            <p:fltVal val="0"/>
                                          </p:val>
                                        </p:tav>
                                        <p:tav tm="100000">
                                          <p:val>
                                            <p:strVal val="#ppt_h"/>
                                          </p:val>
                                        </p:tav>
                                      </p:tavLst>
                                    </p:anim>
                                  </p:childTnLst>
                                </p:cTn>
                              </p:par>
                            </p:childTnLst>
                          </p:cTn>
                        </p:par>
                        <p:par>
                          <p:cTn id="54" fill="hold">
                            <p:stCondLst>
                              <p:cond delay="6000"/>
                            </p:stCondLst>
                            <p:childTnLst>
                              <p:par>
                                <p:cTn id="55" presetID="23" presetClass="entr" presetSubtype="16" fill="hold" grpId="0" nodeType="afterEffect">
                                  <p:stCondLst>
                                    <p:cond delay="0"/>
                                  </p:stCondLst>
                                  <p:childTnLst>
                                    <p:set>
                                      <p:cBhvr>
                                        <p:cTn id="56" dur="1" fill="hold">
                                          <p:stCondLst>
                                            <p:cond delay="0"/>
                                          </p:stCondLst>
                                        </p:cTn>
                                        <p:tgtEl>
                                          <p:spTgt spid="18"/>
                                        </p:tgtEl>
                                        <p:attrNameLst>
                                          <p:attrName>style.visibility</p:attrName>
                                        </p:attrNameLst>
                                      </p:cBhvr>
                                      <p:to>
                                        <p:strVal val="visible"/>
                                      </p:to>
                                    </p:set>
                                    <p:anim calcmode="lin" valueType="num">
                                      <p:cBhvr>
                                        <p:cTn id="57" dur="500" fill="hold"/>
                                        <p:tgtEl>
                                          <p:spTgt spid="18"/>
                                        </p:tgtEl>
                                        <p:attrNameLst>
                                          <p:attrName>ppt_w</p:attrName>
                                        </p:attrNameLst>
                                      </p:cBhvr>
                                      <p:tavLst>
                                        <p:tav tm="0">
                                          <p:val>
                                            <p:fltVal val="0"/>
                                          </p:val>
                                        </p:tav>
                                        <p:tav tm="100000">
                                          <p:val>
                                            <p:strVal val="#ppt_w"/>
                                          </p:val>
                                        </p:tav>
                                      </p:tavLst>
                                    </p:anim>
                                    <p:anim calcmode="lin" valueType="num">
                                      <p:cBhvr>
                                        <p:cTn id="58" dur="500" fill="hold"/>
                                        <p:tgtEl>
                                          <p:spTgt spid="18"/>
                                        </p:tgtEl>
                                        <p:attrNameLst>
                                          <p:attrName>ppt_h</p:attrName>
                                        </p:attrNameLst>
                                      </p:cBhvr>
                                      <p:tavLst>
                                        <p:tav tm="0">
                                          <p:val>
                                            <p:fltVal val="0"/>
                                          </p:val>
                                        </p:tav>
                                        <p:tav tm="100000">
                                          <p:val>
                                            <p:strVal val="#ppt_h"/>
                                          </p:val>
                                        </p:tav>
                                      </p:tavLst>
                                    </p:anim>
                                  </p:childTnLst>
                                </p:cTn>
                              </p:par>
                            </p:childTnLst>
                          </p:cTn>
                        </p:par>
                        <p:par>
                          <p:cTn id="59" fill="hold">
                            <p:stCondLst>
                              <p:cond delay="6500"/>
                            </p:stCondLst>
                            <p:childTnLst>
                              <p:par>
                                <p:cTn id="60" presetID="23" presetClass="entr" presetSubtype="16" fill="hold" grpId="0" nodeType="afterEffect">
                                  <p:stCondLst>
                                    <p:cond delay="0"/>
                                  </p:stCondLst>
                                  <p:childTnLst>
                                    <p:set>
                                      <p:cBhvr>
                                        <p:cTn id="61" dur="1" fill="hold">
                                          <p:stCondLst>
                                            <p:cond delay="0"/>
                                          </p:stCondLst>
                                        </p:cTn>
                                        <p:tgtEl>
                                          <p:spTgt spid="27"/>
                                        </p:tgtEl>
                                        <p:attrNameLst>
                                          <p:attrName>style.visibility</p:attrName>
                                        </p:attrNameLst>
                                      </p:cBhvr>
                                      <p:to>
                                        <p:strVal val="visible"/>
                                      </p:to>
                                    </p:set>
                                    <p:anim calcmode="lin" valueType="num">
                                      <p:cBhvr>
                                        <p:cTn id="62" dur="500" fill="hold"/>
                                        <p:tgtEl>
                                          <p:spTgt spid="27"/>
                                        </p:tgtEl>
                                        <p:attrNameLst>
                                          <p:attrName>ppt_w</p:attrName>
                                        </p:attrNameLst>
                                      </p:cBhvr>
                                      <p:tavLst>
                                        <p:tav tm="0">
                                          <p:val>
                                            <p:fltVal val="0"/>
                                          </p:val>
                                        </p:tav>
                                        <p:tav tm="100000">
                                          <p:val>
                                            <p:strVal val="#ppt_w"/>
                                          </p:val>
                                        </p:tav>
                                      </p:tavLst>
                                    </p:anim>
                                    <p:anim calcmode="lin" valueType="num">
                                      <p:cBhvr>
                                        <p:cTn id="63" dur="500" fill="hold"/>
                                        <p:tgtEl>
                                          <p:spTgt spid="27"/>
                                        </p:tgtEl>
                                        <p:attrNameLst>
                                          <p:attrName>ppt_h</p:attrName>
                                        </p:attrNameLst>
                                      </p:cBhvr>
                                      <p:tavLst>
                                        <p:tav tm="0">
                                          <p:val>
                                            <p:fltVal val="0"/>
                                          </p:val>
                                        </p:tav>
                                        <p:tav tm="100000">
                                          <p:val>
                                            <p:strVal val="#ppt_h"/>
                                          </p:val>
                                        </p:tav>
                                      </p:tavLst>
                                    </p:anim>
                                  </p:childTnLst>
                                </p:cTn>
                              </p:par>
                            </p:childTnLst>
                          </p:cTn>
                        </p:par>
                        <p:par>
                          <p:cTn id="64" fill="hold">
                            <p:stCondLst>
                              <p:cond delay="7000"/>
                            </p:stCondLst>
                            <p:childTnLst>
                              <p:par>
                                <p:cTn id="65" presetID="22" presetClass="entr" presetSubtype="8" fill="hold" nodeType="afterEffect">
                                  <p:stCondLst>
                                    <p:cond delay="0"/>
                                  </p:stCondLst>
                                  <p:childTnLst>
                                    <p:set>
                                      <p:cBhvr>
                                        <p:cTn id="66" dur="1" fill="hold">
                                          <p:stCondLst>
                                            <p:cond delay="0"/>
                                          </p:stCondLst>
                                        </p:cTn>
                                        <p:tgtEl>
                                          <p:spTgt spid="28"/>
                                        </p:tgtEl>
                                        <p:attrNameLst>
                                          <p:attrName>style.visibility</p:attrName>
                                        </p:attrNameLst>
                                      </p:cBhvr>
                                      <p:to>
                                        <p:strVal val="visible"/>
                                      </p:to>
                                    </p:set>
                                    <p:animEffect transition="in" filter="wipe(left)">
                                      <p:cBhvr>
                                        <p:cTn id="67" dur="500"/>
                                        <p:tgtEl>
                                          <p:spTgt spid="28"/>
                                        </p:tgtEl>
                                      </p:cBhvr>
                                    </p:animEffect>
                                  </p:childTnLst>
                                </p:cTn>
                              </p:par>
                            </p:childTnLst>
                          </p:cTn>
                        </p:par>
                        <p:par>
                          <p:cTn id="68" fill="hold">
                            <p:stCondLst>
                              <p:cond delay="7500"/>
                            </p:stCondLst>
                            <p:childTnLst>
                              <p:par>
                                <p:cTn id="69" presetID="22" presetClass="entr" presetSubtype="2" fill="hold" nodeType="afterEffect">
                                  <p:stCondLst>
                                    <p:cond delay="0"/>
                                  </p:stCondLst>
                                  <p:childTnLst>
                                    <p:set>
                                      <p:cBhvr>
                                        <p:cTn id="70" dur="1" fill="hold">
                                          <p:stCondLst>
                                            <p:cond delay="0"/>
                                          </p:stCondLst>
                                        </p:cTn>
                                        <p:tgtEl>
                                          <p:spTgt spid="29"/>
                                        </p:tgtEl>
                                        <p:attrNameLst>
                                          <p:attrName>style.visibility</p:attrName>
                                        </p:attrNameLst>
                                      </p:cBhvr>
                                      <p:to>
                                        <p:strVal val="visible"/>
                                      </p:to>
                                    </p:set>
                                    <p:animEffect transition="in" filter="wipe(right)">
                                      <p:cBhvr>
                                        <p:cTn id="71" dur="500"/>
                                        <p:tgtEl>
                                          <p:spTgt spid="29"/>
                                        </p:tgtEl>
                                      </p:cBhvr>
                                    </p:animEffect>
                                  </p:childTnLst>
                                </p:cTn>
                              </p:par>
                            </p:childTnLst>
                          </p:cTn>
                        </p:par>
                        <p:par>
                          <p:cTn id="72" fill="hold">
                            <p:stCondLst>
                              <p:cond delay="8000"/>
                            </p:stCondLst>
                            <p:childTnLst>
                              <p:par>
                                <p:cTn id="73" presetID="22" presetClass="entr" presetSubtype="2" fill="hold" grpId="0" nodeType="afterEffect">
                                  <p:stCondLst>
                                    <p:cond delay="0"/>
                                  </p:stCondLst>
                                  <p:childTnLst>
                                    <p:set>
                                      <p:cBhvr>
                                        <p:cTn id="74" dur="1" fill="hold">
                                          <p:stCondLst>
                                            <p:cond delay="0"/>
                                          </p:stCondLst>
                                        </p:cTn>
                                        <p:tgtEl>
                                          <p:spTgt spid="36"/>
                                        </p:tgtEl>
                                        <p:attrNameLst>
                                          <p:attrName>style.visibility</p:attrName>
                                        </p:attrNameLst>
                                      </p:cBhvr>
                                      <p:to>
                                        <p:strVal val="visible"/>
                                      </p:to>
                                    </p:set>
                                    <p:animEffect transition="in" filter="wipe(right)">
                                      <p:cBhvr>
                                        <p:cTn id="75" dur="500"/>
                                        <p:tgtEl>
                                          <p:spTgt spid="36"/>
                                        </p:tgtEl>
                                      </p:cBhvr>
                                    </p:animEffect>
                                  </p:childTnLst>
                                </p:cTn>
                              </p:par>
                            </p:childTnLst>
                          </p:cTn>
                        </p:par>
                        <p:par>
                          <p:cTn id="76" fill="hold">
                            <p:stCondLst>
                              <p:cond delay="8500"/>
                            </p:stCondLst>
                            <p:childTnLst>
                              <p:par>
                                <p:cTn id="77" presetID="22" presetClass="entr" presetSubtype="2" fill="hold" grpId="0" nodeType="afterEffect">
                                  <p:stCondLst>
                                    <p:cond delay="0"/>
                                  </p:stCondLst>
                                  <p:childTnLst>
                                    <p:set>
                                      <p:cBhvr>
                                        <p:cTn id="78" dur="1" fill="hold">
                                          <p:stCondLst>
                                            <p:cond delay="0"/>
                                          </p:stCondLst>
                                        </p:cTn>
                                        <p:tgtEl>
                                          <p:spTgt spid="12"/>
                                        </p:tgtEl>
                                        <p:attrNameLst>
                                          <p:attrName>style.visibility</p:attrName>
                                        </p:attrNameLst>
                                      </p:cBhvr>
                                      <p:to>
                                        <p:strVal val="visible"/>
                                      </p:to>
                                    </p:set>
                                    <p:animEffect transition="in" filter="wipe(right)">
                                      <p:cBhvr>
                                        <p:cTn id="79" dur="500"/>
                                        <p:tgtEl>
                                          <p:spTgt spid="12"/>
                                        </p:tgtEl>
                                      </p:cBhvr>
                                    </p:animEffect>
                                  </p:childTnLst>
                                </p:cTn>
                              </p:par>
                              <p:par>
                                <p:cTn id="80" presetID="22" presetClass="entr" presetSubtype="2" fill="hold" grpId="0" nodeType="withEffect">
                                  <p:stCondLst>
                                    <p:cond delay="0"/>
                                  </p:stCondLst>
                                  <p:childTnLst>
                                    <p:set>
                                      <p:cBhvr>
                                        <p:cTn id="81" dur="1" fill="hold">
                                          <p:stCondLst>
                                            <p:cond delay="0"/>
                                          </p:stCondLst>
                                        </p:cTn>
                                        <p:tgtEl>
                                          <p:spTgt spid="35"/>
                                        </p:tgtEl>
                                        <p:attrNameLst>
                                          <p:attrName>style.visibility</p:attrName>
                                        </p:attrNameLst>
                                      </p:cBhvr>
                                      <p:to>
                                        <p:strVal val="visible"/>
                                      </p:to>
                                    </p:set>
                                    <p:animEffect transition="in" filter="wipe(right)">
                                      <p:cBhvr>
                                        <p:cTn id="82"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35" grpId="0" animBg="1"/>
      <p:bldP spid="16" grpId="0" animBg="1"/>
      <p:bldP spid="1704964" grpId="0" animBg="1"/>
      <p:bldP spid="5" grpId="0" animBg="1"/>
      <p:bldP spid="22" grpId="0" animBg="1"/>
      <p:bldP spid="23" grpId="0" animBg="1"/>
      <p:bldP spid="24" grpId="0" animBg="1"/>
      <p:bldP spid="25" grpId="0" animBg="1"/>
      <p:bldP spid="26" grpId="0" animBg="1"/>
      <p:bldP spid="17" grpId="0" animBg="1"/>
      <p:bldP spid="18" grpId="0" animBg="1"/>
      <p:bldP spid="27" grpId="0" animBg="1"/>
      <p:bldP spid="3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Topology in the Cloud</a:t>
            </a:r>
            <a:endParaRPr lang="en-US" dirty="0"/>
          </a:p>
        </p:txBody>
      </p:sp>
      <p:grpSp>
        <p:nvGrpSpPr>
          <p:cNvPr id="44" name="Group 43"/>
          <p:cNvGrpSpPr/>
          <p:nvPr/>
        </p:nvGrpSpPr>
        <p:grpSpPr>
          <a:xfrm>
            <a:off x="4292590" y="1962681"/>
            <a:ext cx="3900424" cy="3705073"/>
            <a:chOff x="3299791" y="1472010"/>
            <a:chExt cx="2926080" cy="2778805"/>
          </a:xfrm>
        </p:grpSpPr>
        <p:pic>
          <p:nvPicPr>
            <p:cNvPr id="42" name="Content Placeholder 29"/>
            <p:cNvPicPr>
              <a:picLocks noChangeAspect="1"/>
            </p:cNvPicPr>
            <p:nvPr/>
          </p:nvPicPr>
          <p:blipFill rotWithShape="1">
            <a:blip r:embed="rId1" cstate="print">
              <a:extLst>
                <a:ext uri="{28A0092B-C50C-407E-A947-70E740481C1C}">
                  <a14:useLocalDpi xmlns:a14="http://schemas.microsoft.com/office/drawing/2010/main" val="0"/>
                </a:ext>
              </a:extLst>
            </a:blip>
            <a:srcRect l="34286" r="6756"/>
            <a:stretch>
              <a:fillRect/>
            </a:stretch>
          </p:blipFill>
          <p:spPr>
            <a:xfrm>
              <a:off x="3299791" y="1472010"/>
              <a:ext cx="2926080" cy="2778805"/>
            </a:xfrm>
            <a:prstGeom prst="rect">
              <a:avLst/>
            </a:prstGeom>
          </p:spPr>
        </p:pic>
        <p:pic>
          <p:nvPicPr>
            <p:cNvPr id="43" name="Picture 4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19495" y="3715341"/>
              <a:ext cx="1031129" cy="375953"/>
            </a:xfrm>
            <a:prstGeom prst="rect">
              <a:avLst/>
            </a:prstGeom>
            <a:scene3d>
              <a:camera prst="isometricTopUp"/>
              <a:lightRig rig="threePt" dir="t"/>
            </a:scene3d>
          </p:spPr>
        </p:pic>
      </p:grpSp>
      <p:sp>
        <p:nvSpPr>
          <p:cNvPr id="11" name="Content Placeholder 10"/>
          <p:cNvSpPr>
            <a:spLocks noGrp="1"/>
          </p:cNvSpPr>
          <p:nvPr>
            <p:ph sz="half" idx="4294967295"/>
          </p:nvPr>
        </p:nvSpPr>
        <p:spPr>
          <a:xfrm>
            <a:off x="610498" y="1097280"/>
            <a:ext cx="3656648" cy="5181600"/>
          </a:xfrm>
          <a:prstGeom prst="rect">
            <a:avLst/>
          </a:prstGeom>
        </p:spPr>
        <p:txBody>
          <a:bodyPr lIns="121899" tIns="60949" rIns="121899" bIns="60949">
            <a:normAutofit lnSpcReduction="10000"/>
          </a:bodyPr>
          <a:lstStyle/>
          <a:p>
            <a:pPr fontAlgn="auto"/>
            <a:r>
              <a:rPr lang="en-US" b="1" dirty="0"/>
              <a:t>Deploy FortiGate in  </a:t>
            </a:r>
            <a:r>
              <a:rPr lang="en-US" b="1" dirty="0">
                <a:solidFill>
                  <a:srgbClr val="C00000"/>
                </a:solidFill>
              </a:rPr>
              <a:t>virtualized </a:t>
            </a:r>
            <a:r>
              <a:rPr lang="en-US" b="1" dirty="0"/>
              <a:t>networks</a:t>
            </a:r>
            <a:endParaRPr lang="en-US" dirty="0"/>
          </a:p>
          <a:p>
            <a:pPr lvl="1" fontAlgn="auto"/>
            <a:r>
              <a:rPr lang="en-US" dirty="0">
                <a:solidFill>
                  <a:srgbClr val="C00000"/>
                </a:solidFill>
              </a:rPr>
              <a:t>FortiGate VM</a:t>
            </a:r>
            <a:r>
              <a:rPr lang="en-US" dirty="0">
                <a:solidFill>
                  <a:srgbClr val="FF0000"/>
                </a:solidFill>
              </a:rPr>
              <a:t> </a:t>
            </a:r>
            <a:r>
              <a:rPr lang="en-US" dirty="0"/>
              <a:t>– Same features as physical appliance </a:t>
            </a:r>
            <a:r>
              <a:rPr lang="en-US" i="1" dirty="0"/>
              <a:t>except</a:t>
            </a:r>
            <a:r>
              <a:rPr lang="en-US" dirty="0"/>
              <a:t> FortiASIC</a:t>
            </a:r>
            <a:endParaRPr lang="en-US" dirty="0"/>
          </a:p>
          <a:p>
            <a:pPr lvl="1" fontAlgn="auto"/>
            <a:r>
              <a:rPr lang="en-US" dirty="0">
                <a:solidFill>
                  <a:srgbClr val="C00000"/>
                </a:solidFill>
              </a:rPr>
              <a:t>FortiGate VMX</a:t>
            </a:r>
            <a:r>
              <a:rPr lang="en-US" dirty="0">
                <a:solidFill>
                  <a:srgbClr val="FF0000"/>
                </a:solidFill>
              </a:rPr>
              <a:t> </a:t>
            </a:r>
            <a:r>
              <a:rPr lang="en-US" dirty="0"/>
              <a:t>– Subset of features for VMware NSX (east-west) data flows</a:t>
            </a:r>
            <a:endParaRPr lang="en-US" dirty="0"/>
          </a:p>
          <a:p>
            <a:pPr lvl="1" fontAlgn="auto"/>
            <a:r>
              <a:rPr lang="en-US" dirty="0">
                <a:solidFill>
                  <a:srgbClr val="C00000"/>
                </a:solidFill>
              </a:rPr>
              <a:t>FortiGate Connector for Cisco ACI </a:t>
            </a:r>
            <a:r>
              <a:rPr lang="en-US" dirty="0"/>
              <a:t>– Subset for Cisco ACI (north‑south) data flows. Integrates physical </a:t>
            </a:r>
            <a:r>
              <a:rPr lang="en-US" i="1" dirty="0"/>
              <a:t>or</a:t>
            </a:r>
            <a:r>
              <a:rPr lang="en-US" dirty="0"/>
              <a:t> virtual appliance.</a:t>
            </a:r>
            <a:endParaRPr lang="en-US" dirty="0"/>
          </a:p>
          <a:p>
            <a:pPr fontAlgn="auto"/>
            <a:endParaRPr lang="en-US" dirty="0"/>
          </a:p>
          <a:p>
            <a:pPr fontAlgn="auto"/>
            <a:r>
              <a:rPr lang="en-US" b="1" dirty="0">
                <a:solidFill>
                  <a:srgbClr val="C00000"/>
                </a:solidFill>
              </a:rPr>
              <a:t>Faster setup and  teardown: SDN + VMs</a:t>
            </a:r>
            <a:endParaRPr lang="en-US" b="1" dirty="0">
              <a:solidFill>
                <a:srgbClr val="C00000"/>
              </a:solidFill>
            </a:endParaRPr>
          </a:p>
        </p:txBody>
      </p:sp>
      <p:graphicFrame>
        <p:nvGraphicFramePr>
          <p:cNvPr id="39" name="Content Placeholder 38"/>
          <p:cNvGraphicFramePr>
            <a:graphicFrameLocks noGrp="1"/>
          </p:cNvGraphicFramePr>
          <p:nvPr>
            <p:ph sz="half" idx="4294967295"/>
          </p:nvPr>
        </p:nvGraphicFramePr>
        <p:xfrm>
          <a:off x="8227457" y="1096433"/>
          <a:ext cx="3656648" cy="3793006"/>
        </p:xfrm>
        <a:graphic>
          <a:graphicData uri="http://schemas.openxmlformats.org/drawingml/2006/table">
            <a:tbl>
              <a:tblPr firstRow="1" bandRow="1">
                <a:tableStyleId>{21E4AEA4-8DFA-4A89-87EB-49C32662AFE0}</a:tableStyleId>
              </a:tblPr>
              <a:tblGrid>
                <a:gridCol w="1828324"/>
                <a:gridCol w="1828324"/>
              </a:tblGrid>
              <a:tr h="494453">
                <a:tc gridSpan="2">
                  <a:txBody>
                    <a:bodyPr/>
                    <a:lstStyle/>
                    <a:p>
                      <a:pPr marL="0" marR="0" lvl="0" indent="0" algn="l" defTabSz="1290955" rtl="0" eaLnBrk="1" fontAlgn="base" latinLnBrk="0" hangingPunct="1">
                        <a:lnSpc>
                          <a:spcPct val="100000"/>
                        </a:lnSpc>
                        <a:spcBef>
                          <a:spcPct val="20000"/>
                        </a:spcBef>
                        <a:spcAft>
                          <a:spcPct val="0"/>
                        </a:spcAft>
                        <a:buClrTx/>
                        <a:buSzTx/>
                        <a:buFontTx/>
                        <a:buNone/>
                        <a:defRPr/>
                      </a:pPr>
                      <a:r>
                        <a:rPr kumimoji="0" lang="en-US" sz="1600" u="none" strike="noStrike" cap="none" normalizeH="0" baseline="0" dirty="0">
                          <a:ln>
                            <a:noFill/>
                          </a:ln>
                          <a:effectLst/>
                        </a:rPr>
                        <a:t>FortiGate VM Specifications</a:t>
                      </a:r>
                      <a:endParaRPr kumimoji="0" lang="en-US" sz="1600" b="1" i="0" u="none" strike="noStrike" cap="none" normalizeH="0" baseline="0" dirty="0">
                        <a:ln>
                          <a:noFill/>
                        </a:ln>
                        <a:solidFill>
                          <a:schemeClr val="bg1"/>
                        </a:solidFill>
                        <a:effectLst/>
                        <a:latin typeface="+mn-lt"/>
                      </a:endParaRPr>
                    </a:p>
                  </a:txBody>
                  <a:tcPr marL="82249" marR="82249" marT="46275" marB="46275" horzOverflow="overflow"/>
                </a:tc>
                <a:tc hMerge="1">
                  <a:tcPr marL="61703" marR="61703" marT="34706" marB="34706" horzOverflow="overflow"/>
                </a:tc>
              </a:tr>
              <a:tr h="498949">
                <a:tc>
                  <a:txBody>
                    <a:bodyPr/>
                    <a:lstStyle/>
                    <a:p>
                      <a:pPr marL="0" marR="0" lvl="0" indent="0" algn="l" defTabSz="1290955" rtl="0" eaLnBrk="1" fontAlgn="base" latinLnBrk="0" hangingPunct="1">
                        <a:lnSpc>
                          <a:spcPct val="100000"/>
                        </a:lnSpc>
                        <a:spcBef>
                          <a:spcPct val="20000"/>
                        </a:spcBef>
                        <a:spcAft>
                          <a:spcPct val="0"/>
                        </a:spcAft>
                        <a:buClrTx/>
                        <a:buSzTx/>
                        <a:buFontTx/>
                        <a:buNone/>
                        <a:defRPr/>
                      </a:pPr>
                      <a:r>
                        <a:rPr kumimoji="0" lang="en-US" sz="1300" u="none" strike="noStrike" cap="none" normalizeH="0" baseline="0" dirty="0">
                          <a:ln>
                            <a:noFill/>
                          </a:ln>
                          <a:effectLst/>
                        </a:rPr>
                        <a:t>Licenses</a:t>
                      </a:r>
                      <a:endParaRPr kumimoji="0" lang="en-US" sz="1300" b="0" i="0" u="none" strike="noStrike" cap="none" normalizeH="0" baseline="0" dirty="0">
                        <a:ln>
                          <a:noFill/>
                        </a:ln>
                        <a:solidFill>
                          <a:schemeClr val="tx1"/>
                        </a:solidFill>
                        <a:effectLst/>
                        <a:latin typeface="+mn-lt"/>
                      </a:endParaRPr>
                    </a:p>
                  </a:txBody>
                  <a:tcPr marL="82249" marR="82249" marT="46275" marB="46275" anchor="ctr" horzOverflow="overflow"/>
                </a:tc>
                <a:tc>
                  <a:txBody>
                    <a:bodyPr/>
                    <a:lstStyle/>
                    <a:p>
                      <a:pPr marL="0" marR="0" lvl="0" indent="0" algn="l" defTabSz="457200" rtl="0" eaLnBrk="1" fontAlgn="base" latinLnBrk="0" hangingPunct="1">
                        <a:lnSpc>
                          <a:spcPct val="100000"/>
                        </a:lnSpc>
                        <a:spcBef>
                          <a:spcPct val="0"/>
                        </a:spcBef>
                        <a:spcAft>
                          <a:spcPct val="0"/>
                        </a:spcAft>
                        <a:buClrTx/>
                        <a:buSzTx/>
                        <a:buFontTx/>
                        <a:buNone/>
                        <a:defRPr/>
                      </a:pPr>
                      <a:r>
                        <a:rPr kumimoji="0" lang="en-US" sz="1300" u="none" strike="noStrike" cap="none" normalizeH="0" baseline="0" dirty="0">
                          <a:ln>
                            <a:noFill/>
                          </a:ln>
                          <a:effectLst/>
                        </a:rPr>
                        <a:t>Max. 1 / 2 / 4 / 8 vCPU</a:t>
                      </a:r>
                      <a:endParaRPr kumimoji="0" lang="en-US" sz="1300" b="0" i="0" u="none" strike="noStrike" cap="none" normalizeH="0" baseline="0" dirty="0">
                        <a:ln>
                          <a:noFill/>
                        </a:ln>
                        <a:solidFill>
                          <a:schemeClr val="tx1"/>
                        </a:solidFill>
                        <a:effectLst/>
                        <a:latin typeface="+mn-lt"/>
                        <a:ea typeface="MS PGothic" panose="020B0600070205080204" pitchFamily="34" charset="-128"/>
                      </a:endParaRPr>
                    </a:p>
                  </a:txBody>
                  <a:tcPr marL="82249" marR="82249" marT="46275" marB="46275" anchor="ctr" horzOverflow="overflow"/>
                </a:tc>
              </a:tr>
              <a:tr h="1311749">
                <a:tc>
                  <a:txBody>
                    <a:bodyPr/>
                    <a:lstStyle/>
                    <a:p>
                      <a:pPr marL="0" marR="0" indent="0" algn="l" defTabSz="457200" rtl="0" eaLnBrk="1" fontAlgn="auto" latinLnBrk="0" hangingPunct="1">
                        <a:lnSpc>
                          <a:spcPct val="100000"/>
                        </a:lnSpc>
                        <a:spcBef>
                          <a:spcPts val="0"/>
                        </a:spcBef>
                        <a:spcAft>
                          <a:spcPts val="0"/>
                        </a:spcAft>
                        <a:buClrTx/>
                        <a:buSzTx/>
                        <a:buFontTx/>
                        <a:buNone/>
                        <a:defRPr/>
                      </a:pPr>
                      <a:r>
                        <a:rPr kumimoji="0" lang="en-US" sz="1300" u="none" strike="noStrike" cap="none" normalizeH="0" baseline="0" dirty="0">
                          <a:ln>
                            <a:noFill/>
                          </a:ln>
                          <a:effectLst/>
                        </a:rPr>
                        <a:t>Hypervisor</a:t>
                      </a:r>
                      <a:endParaRPr lang="en-US" sz="1300" b="0" i="0" dirty="0">
                        <a:latin typeface="+mn-lt"/>
                      </a:endParaRPr>
                    </a:p>
                  </a:txBody>
                  <a:tcPr marL="82249" marR="82249" marT="46275" marB="46275" anchor="ctr" horzOverflow="overflow"/>
                </a:tc>
                <a:tc>
                  <a:txBody>
                    <a:bodyPr/>
                    <a:lstStyle/>
                    <a:p>
                      <a:pPr fontAlgn="auto"/>
                      <a:r>
                        <a:rPr lang="en-US" sz="1300" dirty="0"/>
                        <a:t>VMware, Hyper-V, KVM, Citrix Xen Server, </a:t>
                      </a:r>
                      <a:br>
                        <a:rPr lang="en-US" sz="1300" dirty="0"/>
                      </a:br>
                      <a:r>
                        <a:rPr lang="en-US" sz="1300" dirty="0"/>
                        <a:t>Open Source Xen, Azure, Amazon AWS BYOL &amp; on‑demand</a:t>
                      </a:r>
                      <a:endParaRPr lang="en-US" sz="1300" dirty="0"/>
                    </a:p>
                  </a:txBody>
                  <a:tcPr marL="82249" marR="82249" marT="46275" marB="46275" anchor="ctr" horzOverflow="overflow"/>
                </a:tc>
              </a:tr>
              <a:tr h="494453">
                <a:tc>
                  <a:txBody>
                    <a:bodyPr/>
                    <a:lstStyle/>
                    <a:p>
                      <a:pPr marL="0" marR="0" lvl="0" indent="0" algn="l" defTabSz="1290955" rtl="0" eaLnBrk="1" fontAlgn="base" latinLnBrk="0" hangingPunct="1">
                        <a:lnSpc>
                          <a:spcPct val="100000"/>
                        </a:lnSpc>
                        <a:spcBef>
                          <a:spcPct val="20000"/>
                        </a:spcBef>
                        <a:spcAft>
                          <a:spcPct val="0"/>
                        </a:spcAft>
                        <a:buClrTx/>
                        <a:buSzTx/>
                        <a:buFontTx/>
                        <a:buNone/>
                        <a:defRPr/>
                      </a:pPr>
                      <a:r>
                        <a:rPr kumimoji="0" lang="en-US" sz="1300" u="none" strike="noStrike" cap="none" normalizeH="0" baseline="0" dirty="0">
                          <a:ln>
                            <a:noFill/>
                          </a:ln>
                          <a:effectLst/>
                        </a:rPr>
                        <a:t>Memory</a:t>
                      </a:r>
                      <a:endParaRPr kumimoji="0" lang="en-US" sz="1300" b="0" i="0" u="none" strike="noStrike" cap="none" normalizeH="0" baseline="0" dirty="0">
                        <a:ln>
                          <a:noFill/>
                        </a:ln>
                        <a:solidFill>
                          <a:schemeClr val="tx1"/>
                        </a:solidFill>
                        <a:effectLst/>
                        <a:latin typeface="+mn-lt"/>
                      </a:endParaRPr>
                    </a:p>
                  </a:txBody>
                  <a:tcPr marL="82249" marR="82249" marT="46275" marB="46275" anchor="ctr" horzOverflow="overflow"/>
                </a:tc>
                <a:tc>
                  <a:txBody>
                    <a:bodyPr/>
                    <a:lstStyle/>
                    <a:p>
                      <a:pPr marL="0" marR="0" lvl="0" indent="0" algn="l" defTabSz="457200" rtl="0" eaLnBrk="1" fontAlgn="base" latinLnBrk="0" hangingPunct="1">
                        <a:lnSpc>
                          <a:spcPct val="100000"/>
                        </a:lnSpc>
                        <a:spcBef>
                          <a:spcPct val="0"/>
                        </a:spcBef>
                        <a:spcAft>
                          <a:spcPct val="0"/>
                        </a:spcAft>
                        <a:buClrTx/>
                        <a:buSzTx/>
                        <a:buFontTx/>
                        <a:buNone/>
                      </a:pPr>
                      <a:r>
                        <a:rPr kumimoji="0" lang="en-US" sz="1300" u="none" strike="noStrike" cap="none" normalizeH="0" baseline="0" dirty="0">
                          <a:ln>
                            <a:noFill/>
                          </a:ln>
                          <a:effectLst/>
                        </a:rPr>
                        <a:t>Max. 1/4/8/12 GB</a:t>
                      </a:r>
                      <a:endParaRPr kumimoji="0" lang="en-US" sz="1300" b="0" i="0" u="none" strike="noStrike" cap="none" normalizeH="0" baseline="0" dirty="0">
                        <a:ln>
                          <a:noFill/>
                        </a:ln>
                        <a:solidFill>
                          <a:schemeClr val="tx1"/>
                        </a:solidFill>
                        <a:effectLst/>
                        <a:latin typeface="+mn-lt"/>
                        <a:ea typeface="MS PGothic" panose="020B0600070205080204" pitchFamily="34" charset="-128"/>
                      </a:endParaRPr>
                    </a:p>
                  </a:txBody>
                  <a:tcPr marL="82249" marR="82249" marT="46275" marB="46275" anchor="ctr" horzOverflow="overflow"/>
                </a:tc>
              </a:tr>
              <a:tr h="498949">
                <a:tc>
                  <a:txBody>
                    <a:bodyPr/>
                    <a:lstStyle/>
                    <a:p>
                      <a:pPr marL="0" marR="0" lvl="0" indent="0" algn="l" defTabSz="457200" rtl="0" eaLnBrk="1" fontAlgn="base" latinLnBrk="0" hangingPunct="1">
                        <a:lnSpc>
                          <a:spcPct val="100000"/>
                        </a:lnSpc>
                        <a:spcBef>
                          <a:spcPct val="0"/>
                        </a:spcBef>
                        <a:spcAft>
                          <a:spcPct val="0"/>
                        </a:spcAft>
                        <a:buClrTx/>
                        <a:buSzTx/>
                        <a:buFontTx/>
                        <a:buNone/>
                      </a:pPr>
                      <a:r>
                        <a:rPr kumimoji="0" lang="en-US" sz="1300" u="none" strike="noStrike" cap="none" normalizeH="0" baseline="0" dirty="0">
                          <a:ln>
                            <a:noFill/>
                          </a:ln>
                          <a:effectLst/>
                        </a:rPr>
                        <a:t>10/100/1000 Interfaces</a:t>
                      </a:r>
                      <a:endParaRPr kumimoji="0" lang="en-US" sz="1300" b="0" i="0" u="none" strike="noStrike" cap="none" normalizeH="0" baseline="0" dirty="0">
                        <a:ln>
                          <a:noFill/>
                        </a:ln>
                        <a:solidFill>
                          <a:schemeClr val="tx1"/>
                        </a:solidFill>
                        <a:effectLst/>
                        <a:latin typeface="+mn-lt"/>
                        <a:ea typeface="MS PGothic" panose="020B0600070205080204" pitchFamily="34" charset="-128"/>
                      </a:endParaRPr>
                    </a:p>
                  </a:txBody>
                  <a:tcPr marL="82249" marR="82249" marT="46275" marB="46275" anchor="ctr" horzOverflow="overflow"/>
                </a:tc>
                <a:tc>
                  <a:txBody>
                    <a:bodyPr/>
                    <a:lstStyle/>
                    <a:p>
                      <a:pPr marL="0" marR="0" lvl="0" indent="0" algn="l" defTabSz="457200" rtl="0" eaLnBrk="1" fontAlgn="base" latinLnBrk="0" hangingPunct="1">
                        <a:lnSpc>
                          <a:spcPct val="100000"/>
                        </a:lnSpc>
                        <a:spcBef>
                          <a:spcPct val="0"/>
                        </a:spcBef>
                        <a:spcAft>
                          <a:spcPct val="0"/>
                        </a:spcAft>
                        <a:buClrTx/>
                        <a:buSzTx/>
                        <a:buFontTx/>
                        <a:buNone/>
                      </a:pPr>
                      <a:r>
                        <a:rPr kumimoji="0" lang="en-US" sz="1300" u="none" strike="noStrike" cap="none" normalizeH="0" baseline="0" dirty="0">
                          <a:ln>
                            <a:noFill/>
                          </a:ln>
                          <a:effectLst/>
                        </a:rPr>
                        <a:t>2-4 virtual NICs</a:t>
                      </a:r>
                      <a:endParaRPr kumimoji="0" lang="en-US" sz="1300" b="0" i="0" u="none" strike="noStrike" cap="none" normalizeH="0" baseline="0" dirty="0">
                        <a:ln>
                          <a:noFill/>
                        </a:ln>
                        <a:solidFill>
                          <a:schemeClr val="tx1"/>
                        </a:solidFill>
                        <a:effectLst/>
                        <a:latin typeface="+mn-lt"/>
                        <a:ea typeface="MS PGothic" panose="020B0600070205080204" pitchFamily="34" charset="-128"/>
                      </a:endParaRPr>
                    </a:p>
                  </a:txBody>
                  <a:tcPr marL="82249" marR="82249" marT="46275" marB="46275" anchor="ctr" horzOverflow="overflow"/>
                </a:tc>
              </a:tr>
              <a:tr h="494453">
                <a:tc>
                  <a:txBody>
                    <a:bodyPr/>
                    <a:lstStyle/>
                    <a:p>
                      <a:pPr marL="0" marR="0" lvl="0" indent="0" algn="l" defTabSz="457200" rtl="0" eaLnBrk="1" fontAlgn="base" latinLnBrk="0" hangingPunct="1">
                        <a:lnSpc>
                          <a:spcPct val="100000"/>
                        </a:lnSpc>
                        <a:spcBef>
                          <a:spcPct val="0"/>
                        </a:spcBef>
                        <a:spcAft>
                          <a:spcPct val="0"/>
                        </a:spcAft>
                        <a:buClrTx/>
                        <a:buSzTx/>
                        <a:buFontTx/>
                        <a:buNone/>
                      </a:pPr>
                      <a:r>
                        <a:rPr kumimoji="0" lang="en-US" sz="1300" u="none" strike="noStrike" cap="none" normalizeH="0" baseline="0" dirty="0">
                          <a:ln>
                            <a:noFill/>
                          </a:ln>
                          <a:effectLst/>
                        </a:rPr>
                        <a:t>Storage Capacity</a:t>
                      </a:r>
                      <a:endParaRPr kumimoji="0" lang="en-US" sz="1300" b="0" i="0" u="none" strike="noStrike" cap="none" normalizeH="0" baseline="0" dirty="0">
                        <a:ln>
                          <a:noFill/>
                        </a:ln>
                        <a:solidFill>
                          <a:schemeClr val="tx1"/>
                        </a:solidFill>
                        <a:effectLst/>
                        <a:latin typeface="+mn-lt"/>
                        <a:ea typeface="MS PGothic" panose="020B0600070205080204" pitchFamily="34" charset="-128"/>
                      </a:endParaRPr>
                    </a:p>
                  </a:txBody>
                  <a:tcPr marL="82249" marR="82249" marT="46275" marB="46275" anchor="ctr" horzOverflow="overflow"/>
                </a:tc>
                <a:tc>
                  <a:txBody>
                    <a:bodyPr/>
                    <a:lstStyle/>
                    <a:p>
                      <a:pPr marL="0" marR="0" lvl="0" indent="0" algn="l" defTabSz="457200" rtl="0" eaLnBrk="1" fontAlgn="base" latinLnBrk="0" hangingPunct="1">
                        <a:lnSpc>
                          <a:spcPct val="100000"/>
                        </a:lnSpc>
                        <a:spcBef>
                          <a:spcPct val="0"/>
                        </a:spcBef>
                        <a:spcAft>
                          <a:spcPct val="0"/>
                        </a:spcAft>
                        <a:buClrTx/>
                        <a:buSzTx/>
                        <a:buFontTx/>
                        <a:buNone/>
                      </a:pPr>
                      <a:r>
                        <a:rPr kumimoji="0" lang="en-US" sz="1300" u="none" strike="noStrike" cap="none" normalizeH="0" baseline="0" dirty="0">
                          <a:ln>
                            <a:noFill/>
                          </a:ln>
                          <a:effectLst/>
                        </a:rPr>
                        <a:t>40+ GB</a:t>
                      </a:r>
                      <a:endParaRPr kumimoji="0" lang="en-US" sz="1300" b="0" i="0" u="none" strike="noStrike" cap="none" normalizeH="0" baseline="0" dirty="0">
                        <a:ln>
                          <a:noFill/>
                        </a:ln>
                        <a:solidFill>
                          <a:schemeClr val="tx1"/>
                        </a:solidFill>
                        <a:effectLst/>
                        <a:latin typeface="+mn-lt"/>
                        <a:ea typeface="MS PGothic" panose="020B0600070205080204" pitchFamily="34" charset="-128"/>
                      </a:endParaRPr>
                    </a:p>
                  </a:txBody>
                  <a:tcPr marL="82249" marR="82249" marT="46275" marB="46275" anchor="ctr" horzOverflow="overflow"/>
                </a:tc>
              </a:tr>
            </a:tbl>
          </a:graphicData>
        </a:graphic>
      </p:graphicFrame>
      <p:sp>
        <p:nvSpPr>
          <p:cNvPr id="4" name="Rounded Rectangular Callout 3"/>
          <p:cNvSpPr/>
          <p:nvPr/>
        </p:nvSpPr>
        <p:spPr bwMode="invGray">
          <a:xfrm>
            <a:off x="4399100" y="1925931"/>
            <a:ext cx="1364864" cy="815586"/>
          </a:xfrm>
          <a:prstGeom prst="wedgeRoundRectCallout">
            <a:avLst>
              <a:gd name="adj1" fmla="val 29057"/>
              <a:gd name="adj2" fmla="val 79585"/>
              <a:gd name="adj3" fmla="val 16667"/>
            </a:avLst>
          </a:prstGeom>
          <a:solidFill>
            <a:schemeClr val="accent2">
              <a:lumMod val="40000"/>
              <a:lumOff val="60000"/>
            </a:schemeClr>
          </a:solidFill>
          <a:ln w="38100">
            <a:noFill/>
            <a:round/>
          </a:ln>
        </p:spPr>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CA" sz="1600" dirty="0"/>
              <a:t>FortiGate Connector deployment</a:t>
            </a:r>
            <a:endParaRPr lang="en-CA" sz="1600" dirty="0"/>
          </a:p>
        </p:txBody>
      </p:sp>
      <p:sp>
        <p:nvSpPr>
          <p:cNvPr id="5" name="Rounded Rectangular Callout 4"/>
          <p:cNvSpPr/>
          <p:nvPr/>
        </p:nvSpPr>
        <p:spPr bwMode="invGray">
          <a:xfrm>
            <a:off x="6883776" y="2138017"/>
            <a:ext cx="1309238" cy="603499"/>
          </a:xfrm>
          <a:prstGeom prst="wedgeRoundRectCallout">
            <a:avLst>
              <a:gd name="adj1" fmla="val -20833"/>
              <a:gd name="adj2" fmla="val 97472"/>
              <a:gd name="adj3" fmla="val 16667"/>
            </a:avLst>
          </a:prstGeom>
          <a:solidFill>
            <a:schemeClr val="accent2">
              <a:lumMod val="40000"/>
              <a:lumOff val="60000"/>
            </a:schemeClr>
          </a:solidFill>
          <a:ln w="38100">
            <a:noFill/>
            <a:round/>
          </a:ln>
        </p:spPr>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CA" sz="1600" dirty="0"/>
              <a:t>FortiGate VMX or VM</a:t>
            </a:r>
            <a:endParaRPr lang="en-CA" sz="1600" dirty="0"/>
          </a:p>
        </p:txBody>
      </p:sp>
    </p:spTree>
    <p:custDataLst>
      <p:tags r:id="rId3"/>
    </p:custData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1500"/>
                                  </p:stCondLst>
                                  <p:childTnLst>
                                    <p:set>
                                      <p:cBhvr>
                                        <p:cTn id="6" dur="1" fill="hold">
                                          <p:stCondLst>
                                            <p:cond delay="0"/>
                                          </p:stCondLst>
                                        </p:cTn>
                                        <p:tgtEl>
                                          <p:spTgt spid="11">
                                            <p:txEl>
                                              <p:pRg st="1" end="1"/>
                                            </p:txEl>
                                          </p:spTgt>
                                        </p:tgtEl>
                                        <p:attrNameLst>
                                          <p:attrName>style.visibility</p:attrName>
                                        </p:attrNameLst>
                                      </p:cBhvr>
                                      <p:to>
                                        <p:strVal val="visible"/>
                                      </p:to>
                                    </p:set>
                                    <p:animEffect transition="in" filter="fade">
                                      <p:cBhvr>
                                        <p:cTn id="7" dur="500"/>
                                        <p:tgtEl>
                                          <p:spTgt spid="11">
                                            <p:txEl>
                                              <p:pRg st="1" end="1"/>
                                            </p:txEl>
                                          </p:spTgt>
                                        </p:tgtEl>
                                      </p:cBhvr>
                                    </p:animEffect>
                                  </p:childTnLst>
                                </p:cTn>
                              </p:par>
                            </p:childTnLst>
                          </p:cTn>
                        </p:par>
                        <p:par>
                          <p:cTn id="8" fill="hold">
                            <p:stCondLst>
                              <p:cond delay="2000"/>
                            </p:stCondLst>
                            <p:childTnLst>
                              <p:par>
                                <p:cTn id="9" presetID="10" presetClass="entr" presetSubtype="0" fill="hold" nodeType="afterEffect">
                                  <p:stCondLst>
                                    <p:cond delay="750"/>
                                  </p:stCondLst>
                                  <p:childTnLst>
                                    <p:set>
                                      <p:cBhvr>
                                        <p:cTn id="10" dur="1" fill="hold">
                                          <p:stCondLst>
                                            <p:cond delay="0"/>
                                          </p:stCondLst>
                                        </p:cTn>
                                        <p:tgtEl>
                                          <p:spTgt spid="11">
                                            <p:txEl>
                                              <p:pRg st="2" end="2"/>
                                            </p:txEl>
                                          </p:spTgt>
                                        </p:tgtEl>
                                        <p:attrNameLst>
                                          <p:attrName>style.visibility</p:attrName>
                                        </p:attrNameLst>
                                      </p:cBhvr>
                                      <p:to>
                                        <p:strVal val="visible"/>
                                      </p:to>
                                    </p:set>
                                    <p:animEffect transition="in" filter="fade">
                                      <p:cBhvr>
                                        <p:cTn id="11" dur="500"/>
                                        <p:tgtEl>
                                          <p:spTgt spid="11">
                                            <p:txEl>
                                              <p:pRg st="2" end="2"/>
                                            </p:txEl>
                                          </p:spTgt>
                                        </p:tgtEl>
                                      </p:cBhvr>
                                    </p:animEffect>
                                  </p:childTnLst>
                                </p:cTn>
                              </p:par>
                            </p:childTnLst>
                          </p:cTn>
                        </p:par>
                        <p:par>
                          <p:cTn id="12" fill="hold">
                            <p:stCondLst>
                              <p:cond delay="3250"/>
                            </p:stCondLst>
                            <p:childTnLst>
                              <p:par>
                                <p:cTn id="13" presetID="10" presetClass="entr" presetSubtype="0" fill="hold" nodeType="afterEffect">
                                  <p:stCondLst>
                                    <p:cond delay="2000"/>
                                  </p:stCondLst>
                                  <p:childTnLst>
                                    <p:set>
                                      <p:cBhvr>
                                        <p:cTn id="14" dur="1" fill="hold">
                                          <p:stCondLst>
                                            <p:cond delay="0"/>
                                          </p:stCondLst>
                                        </p:cTn>
                                        <p:tgtEl>
                                          <p:spTgt spid="11">
                                            <p:txEl>
                                              <p:pRg st="3" end="3"/>
                                            </p:txEl>
                                          </p:spTgt>
                                        </p:tgtEl>
                                        <p:attrNameLst>
                                          <p:attrName>style.visibility</p:attrName>
                                        </p:attrNameLst>
                                      </p:cBhvr>
                                      <p:to>
                                        <p:strVal val="visible"/>
                                      </p:to>
                                    </p:set>
                                    <p:animEffect transition="in" filter="fade">
                                      <p:cBhvr>
                                        <p:cTn id="15" dur="500"/>
                                        <p:tgtEl>
                                          <p:spTgt spid="11">
                                            <p:txEl>
                                              <p:pRg st="3" end="3"/>
                                            </p:txEl>
                                          </p:spTgt>
                                        </p:tgtEl>
                                      </p:cBhvr>
                                    </p:animEffect>
                                  </p:childTnLst>
                                </p:cTn>
                              </p:par>
                            </p:childTnLst>
                          </p:cTn>
                        </p:par>
                        <p:par>
                          <p:cTn id="16" fill="hold">
                            <p:stCondLst>
                              <p:cond delay="5750"/>
                            </p:stCondLst>
                            <p:childTnLst>
                              <p:par>
                                <p:cTn id="17" presetID="10" presetClass="entr" presetSubtype="0" fill="hold" nodeType="afterEffect">
                                  <p:stCondLst>
                                    <p:cond delay="2750"/>
                                  </p:stCondLst>
                                  <p:childTnLst>
                                    <p:set>
                                      <p:cBhvr>
                                        <p:cTn id="18" dur="1" fill="hold">
                                          <p:stCondLst>
                                            <p:cond delay="0"/>
                                          </p:stCondLst>
                                        </p:cTn>
                                        <p:tgtEl>
                                          <p:spTgt spid="11">
                                            <p:txEl>
                                              <p:pRg st="5" end="5"/>
                                            </p:txEl>
                                          </p:spTgt>
                                        </p:tgtEl>
                                        <p:attrNameLst>
                                          <p:attrName>style.visibility</p:attrName>
                                        </p:attrNameLst>
                                      </p:cBhvr>
                                      <p:to>
                                        <p:strVal val="visible"/>
                                      </p:to>
                                    </p:set>
                                    <p:animEffect transition="in" filter="fade">
                                      <p:cBhvr>
                                        <p:cTn id="19" dur="500"/>
                                        <p:tgtEl>
                                          <p:spTgt spid="11">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SmartArt Placeholder 2"/>
          <p:cNvGraphicFramePr>
            <a:graphicFrameLocks noGrp="1"/>
          </p:cNvGraphicFramePr>
          <p:nvPr>
            <p:ph type="pic" sz="quarter" idx="10"/>
          </p:nvPr>
        </p:nvGraphicFramePr>
        <p:xfrm>
          <a:off x="608013" y="1422400"/>
          <a:ext cx="10804525" cy="468630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4903" y="1694821"/>
            <a:ext cx="452398" cy="483598"/>
          </a:xfrm>
          <a:prstGeom prst="rect">
            <a:avLst/>
          </a:prstGeom>
        </p:spPr>
      </p:pic>
    </p:spTree>
    <p:custDataLst>
      <p:tags r:id="rId7"/>
    </p:custData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Setup Decisions</a:t>
            </a:r>
            <a:endParaRPr lang="en-CA" dirty="0"/>
          </a:p>
        </p:txBody>
      </p:sp>
      <p:sp>
        <p:nvSpPr>
          <p:cNvPr id="3" name="Text Placeholder 2"/>
          <p:cNvSpPr>
            <a:spLocks noGrp="1"/>
          </p:cNvSpPr>
          <p:nvPr>
            <p:ph type="body" sz="quarter" idx="11"/>
          </p:nvPr>
        </p:nvSpPr>
        <p:spPr/>
        <p:txBody>
          <a:bodyPr/>
          <a:lstStyle/>
          <a:p>
            <a:r>
              <a:rPr lang="en-CA" dirty="0"/>
              <a:t>Identify the factory defaults</a:t>
            </a:r>
            <a:endParaRPr lang="en-CA" dirty="0"/>
          </a:p>
          <a:p>
            <a:r>
              <a:rPr lang="en-CA" dirty="0"/>
              <a:t>Select an operation mode</a:t>
            </a:r>
            <a:endParaRPr lang="en-CA" dirty="0"/>
          </a:p>
          <a:p>
            <a:r>
              <a:rPr lang="en-CA" dirty="0"/>
              <a:t>Understand FortiGate’s relationship with FortiGuard and distinguish between live queries and package updates</a:t>
            </a:r>
            <a:endParaRPr lang="en-CA" dirty="0"/>
          </a:p>
          <a:p>
            <a:pPr marL="0" indent="0">
              <a:buNone/>
            </a:pPr>
            <a:endParaRPr lang="en-CA" dirty="0"/>
          </a:p>
        </p:txBody>
      </p:sp>
    </p:spTree>
    <p:custDataLst>
      <p:tags r:id="rId1"/>
    </p:custData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4294967295"/>
          </p:nvPr>
        </p:nvSpPr>
        <p:spPr>
          <a:xfrm>
            <a:off x="610498" y="1097280"/>
            <a:ext cx="5180251" cy="5181600"/>
          </a:xfrm>
          <a:prstGeom prst="rect">
            <a:avLst/>
          </a:prstGeom>
        </p:spPr>
        <p:txBody>
          <a:bodyPr lIns="121899" tIns="60949" rIns="121899" bIns="60949"/>
          <a:lstStyle/>
          <a:p>
            <a:pPr marL="0" indent="0" algn="ctr">
              <a:buNone/>
            </a:pPr>
            <a:r>
              <a:rPr lang="en-US" b="1" u="sng" dirty="0"/>
              <a:t>NAT</a:t>
            </a:r>
            <a:endParaRPr lang="en-US" b="1" u="sng" dirty="0"/>
          </a:p>
          <a:p>
            <a:endParaRPr lang="en-US" dirty="0"/>
          </a:p>
          <a:p>
            <a:r>
              <a:rPr lang="en-US" dirty="0"/>
              <a:t>FortiGate is an OSI Layer 3 </a:t>
            </a:r>
            <a:r>
              <a:rPr lang="en-US" b="1" dirty="0">
                <a:solidFill>
                  <a:schemeClr val="accent6"/>
                </a:solidFill>
              </a:rPr>
              <a:t>router</a:t>
            </a:r>
            <a:endParaRPr lang="en-US" b="1" dirty="0">
              <a:solidFill>
                <a:schemeClr val="accent6"/>
              </a:solidFill>
            </a:endParaRPr>
          </a:p>
          <a:p>
            <a:r>
              <a:rPr lang="en-US" dirty="0"/>
              <a:t>Interfaces have IP addresses</a:t>
            </a:r>
            <a:endParaRPr lang="en-US" dirty="0"/>
          </a:p>
          <a:p>
            <a:r>
              <a:rPr lang="en-US" dirty="0"/>
              <a:t>Packets are routed by IP</a:t>
            </a:r>
            <a:endParaRPr lang="en-US" dirty="0"/>
          </a:p>
        </p:txBody>
      </p:sp>
      <p:sp>
        <p:nvSpPr>
          <p:cNvPr id="6" name="Content Placeholder 5"/>
          <p:cNvSpPr>
            <a:spLocks noGrp="1"/>
          </p:cNvSpPr>
          <p:nvPr>
            <p:ph sz="half" idx="4294967295"/>
          </p:nvPr>
        </p:nvSpPr>
        <p:spPr>
          <a:xfrm>
            <a:off x="6413336" y="1097280"/>
            <a:ext cx="5180251" cy="5181600"/>
          </a:xfrm>
          <a:prstGeom prst="rect">
            <a:avLst/>
          </a:prstGeom>
        </p:spPr>
        <p:txBody>
          <a:bodyPr lIns="121899" tIns="60949" rIns="121899" bIns="60949"/>
          <a:lstStyle/>
          <a:p>
            <a:pPr marL="0" indent="0" algn="ctr">
              <a:buNone/>
            </a:pPr>
            <a:r>
              <a:rPr lang="en-US" b="1" u="sng" dirty="0"/>
              <a:t>Transparent</a:t>
            </a:r>
            <a:endParaRPr lang="en-US" b="1" u="sng" dirty="0"/>
          </a:p>
          <a:p>
            <a:pPr marL="0" indent="0" algn="ctr">
              <a:buNone/>
            </a:pPr>
            <a:endParaRPr lang="en-US" dirty="0"/>
          </a:p>
          <a:p>
            <a:r>
              <a:rPr lang="en-US" dirty="0"/>
              <a:t>FortiGate is an OSI Layer 2 </a:t>
            </a:r>
            <a:r>
              <a:rPr lang="en-US" b="1" dirty="0">
                <a:solidFill>
                  <a:schemeClr val="accent6"/>
                </a:solidFill>
              </a:rPr>
              <a:t>switch </a:t>
            </a:r>
            <a:r>
              <a:rPr lang="en-US" dirty="0">
                <a:solidFill>
                  <a:schemeClr val="tx1"/>
                </a:solidFill>
              </a:rPr>
              <a:t>or</a:t>
            </a:r>
            <a:r>
              <a:rPr lang="en-US" b="1" dirty="0">
                <a:solidFill>
                  <a:schemeClr val="accent2"/>
                </a:solidFill>
              </a:rPr>
              <a:t> </a:t>
            </a:r>
            <a:r>
              <a:rPr lang="en-US" b="1" dirty="0">
                <a:solidFill>
                  <a:schemeClr val="accent6"/>
                </a:solidFill>
              </a:rPr>
              <a:t>bridge</a:t>
            </a:r>
            <a:endParaRPr lang="en-US" b="1" dirty="0">
              <a:solidFill>
                <a:schemeClr val="accent6"/>
              </a:solidFill>
            </a:endParaRPr>
          </a:p>
          <a:p>
            <a:r>
              <a:rPr lang="en-US" dirty="0"/>
              <a:t>Interfaces do </a:t>
            </a:r>
            <a:r>
              <a:rPr lang="en-US" i="1" dirty="0"/>
              <a:t>not</a:t>
            </a:r>
            <a:r>
              <a:rPr lang="en-US" dirty="0"/>
              <a:t> have IPs</a:t>
            </a:r>
            <a:endParaRPr lang="en-US" dirty="0"/>
          </a:p>
          <a:p>
            <a:r>
              <a:rPr lang="en-US" dirty="0"/>
              <a:t>Cannot route packets, only forward or block</a:t>
            </a:r>
            <a:endParaRPr lang="en-US" dirty="0"/>
          </a:p>
          <a:p>
            <a:pPr marL="0" indent="0">
              <a:buNone/>
            </a:pPr>
            <a:endParaRPr lang="en-US" dirty="0"/>
          </a:p>
          <a:p>
            <a:endParaRPr lang="en-US" dirty="0"/>
          </a:p>
        </p:txBody>
      </p:sp>
      <p:sp>
        <p:nvSpPr>
          <p:cNvPr id="2" name="Title 1"/>
          <p:cNvSpPr>
            <a:spLocks noGrp="1"/>
          </p:cNvSpPr>
          <p:nvPr>
            <p:ph type="title"/>
          </p:nvPr>
        </p:nvSpPr>
        <p:spPr/>
        <p:txBody>
          <a:bodyPr>
            <a:normAutofit/>
          </a:bodyPr>
          <a:lstStyle/>
          <a:p>
            <a:r>
              <a:rPr lang="en-US" dirty="0"/>
              <a:t>Modes of Operation</a:t>
            </a:r>
            <a:endParaRPr lang="en-US" dirty="0"/>
          </a:p>
        </p:txBody>
      </p:sp>
      <p:pic>
        <p:nvPicPr>
          <p:cNvPr id="7" name="Picture 6"/>
          <p:cNvPicPr>
            <a:picLocks noChangeAspect="1"/>
          </p:cNvPicPr>
          <p:nvPr/>
        </p:nvPicPr>
        <p:blipFill>
          <a:blip r:embed="rId1" cstate="print"/>
          <a:stretch>
            <a:fillRect/>
          </a:stretch>
        </p:blipFill>
        <p:spPr>
          <a:xfrm>
            <a:off x="1924506" y="4737473"/>
            <a:ext cx="1893433" cy="1355927"/>
          </a:xfrm>
          <a:prstGeom prst="rect">
            <a:avLst/>
          </a:prstGeom>
        </p:spPr>
      </p:pic>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74218" y="4630369"/>
            <a:ext cx="2040534" cy="1463031"/>
          </a:xfrm>
          <a:prstGeom prst="rect">
            <a:avLst/>
          </a:prstGeom>
        </p:spPr>
      </p:pic>
    </p:spTree>
    <p:custDataLst>
      <p:tags r:id="rId3"/>
    </p:custDataLst>
  </p:cSld>
  <p:clrMapOvr>
    <a:masterClrMapping/>
  </p:clrMapOvr>
  <p:transition spd="slow">
    <p:wipe/>
  </p:transition>
</p:sld>
</file>

<file path=ppt/tags/tag1.xml><?xml version="1.0" encoding="utf-8"?>
<p:tagLst xmlns:p="http://schemas.openxmlformats.org/presentationml/2006/main">
  <p:tag name="ARTICULATE_SLIDE_THUMBNAIL_REFRESH" val="1"/>
</p:tagLst>
</file>

<file path=ppt/tags/tag10.xml><?xml version="1.0" encoding="utf-8"?>
<p:tagLst xmlns:p="http://schemas.openxmlformats.org/presentationml/2006/main">
  <p:tag name="ARTICULATE_SLIDE_THUMBNAIL_REFRESH" val="1"/>
</p:tagLst>
</file>

<file path=ppt/tags/tag11.xml><?xml version="1.0" encoding="utf-8"?>
<p:tagLst xmlns:p="http://schemas.openxmlformats.org/presentationml/2006/main">
  <p:tag name="ARTICULATE_SLIDE_THUMBNAIL_REFRESH" val="1"/>
</p:tagLst>
</file>

<file path=ppt/tags/tag12.xml><?xml version="1.0" encoding="utf-8"?>
<p:tagLst xmlns:p="http://schemas.openxmlformats.org/presentationml/2006/main">
  <p:tag name="ARTICULATE_SLIDE_THUMBNAIL_REFRESH" val="1"/>
</p:tagLst>
</file>

<file path=ppt/tags/tag13.xml><?xml version="1.0" encoding="utf-8"?>
<p:tagLst xmlns:p="http://schemas.openxmlformats.org/presentationml/2006/main">
  <p:tag name="ARTICULATE_SLIDE_THUMBNAIL_REFRESH" val="1"/>
</p:tagLst>
</file>

<file path=ppt/tags/tag14.xml><?xml version="1.0" encoding="utf-8"?>
<p:tagLst xmlns:p="http://schemas.openxmlformats.org/presentationml/2006/main">
  <p:tag name="ARTICULATE_SLIDE_THUMBNAIL_REFRESH" val="1"/>
</p:tagLst>
</file>

<file path=ppt/tags/tag15.xml><?xml version="1.0" encoding="utf-8"?>
<p:tagLst xmlns:p="http://schemas.openxmlformats.org/presentationml/2006/main">
  <p:tag name="ARTICULATE_SLIDE_THUMBNAIL_REFRESH" val="1"/>
</p:tagLst>
</file>

<file path=ppt/tags/tag16.xml><?xml version="1.0" encoding="utf-8"?>
<p:tagLst xmlns:p="http://schemas.openxmlformats.org/presentationml/2006/main">
  <p:tag name="ARTICULATE_SLIDE_THUMBNAIL_REFRESH" val="1"/>
</p:tagLst>
</file>

<file path=ppt/tags/tag17.xml><?xml version="1.0" encoding="utf-8"?>
<p:tagLst xmlns:p="http://schemas.openxmlformats.org/presentationml/2006/main">
  <p:tag name="ARTICULATE_SLIDE_THUMBNAIL_REFRESH" val="1"/>
</p:tagLst>
</file>

<file path=ppt/tags/tag18.xml><?xml version="1.0" encoding="utf-8"?>
<p:tagLst xmlns:p="http://schemas.openxmlformats.org/presentationml/2006/main">
  <p:tag name="ARTICULATE_SLIDE_THUMBNAIL_REFRESH" val="1"/>
</p:tagLst>
</file>

<file path=ppt/tags/tag19.xml><?xml version="1.0" encoding="utf-8"?>
<p:tagLst xmlns:p="http://schemas.openxmlformats.org/presentationml/2006/main">
  <p:tag name="ARTICULATE_SLIDE_THUMBNAIL_REFRESH" val="1"/>
</p:tagLst>
</file>

<file path=ppt/tags/tag2.xml><?xml version="1.0" encoding="utf-8"?>
<p:tagLst xmlns:p="http://schemas.openxmlformats.org/presentationml/2006/main">
  <p:tag name="ARTICULATE_SLIDE_THUMBNAIL_REFRESH" val="1"/>
</p:tagLst>
</file>

<file path=ppt/tags/tag20.xml><?xml version="1.0" encoding="utf-8"?>
<p:tagLst xmlns:p="http://schemas.openxmlformats.org/presentationml/2006/main">
  <p:tag name="ARTICULATE_SLIDE_THUMBNAIL_REFRESH" val="1"/>
</p:tagLst>
</file>

<file path=ppt/tags/tag21.xml><?xml version="1.0" encoding="utf-8"?>
<p:tagLst xmlns:p="http://schemas.openxmlformats.org/presentationml/2006/main">
  <p:tag name="ARTICULATE_SLIDE_THUMBNAIL_REFRESH" val="1"/>
</p:tagLst>
</file>

<file path=ppt/tags/tag22.xml><?xml version="1.0" encoding="utf-8"?>
<p:tagLst xmlns:p="http://schemas.openxmlformats.org/presentationml/2006/main">
  <p:tag name="ARTICULATE_SLIDE_THUMBNAIL_REFRESH" val="1"/>
</p:tagLst>
</file>

<file path=ppt/tags/tag23.xml><?xml version="1.0" encoding="utf-8"?>
<p:tagLst xmlns:p="http://schemas.openxmlformats.org/presentationml/2006/main">
  <p:tag name="ARTICULATE_SLIDE_THUMBNAIL_REFRESH" val="1"/>
</p:tagLst>
</file>

<file path=ppt/tags/tag24.xml><?xml version="1.0" encoding="utf-8"?>
<p:tagLst xmlns:p="http://schemas.openxmlformats.org/presentationml/2006/main">
  <p:tag name="ARTICULATE_SLIDE_THUMBNAIL_REFRESH" val="1"/>
</p:tagLst>
</file>

<file path=ppt/tags/tag25.xml><?xml version="1.0" encoding="utf-8"?>
<p:tagLst xmlns:p="http://schemas.openxmlformats.org/presentationml/2006/main">
  <p:tag name="ARTICULATE_SLIDE_THUMBNAIL_REFRESH" val="1"/>
</p:tagLst>
</file>

<file path=ppt/tags/tag26.xml><?xml version="1.0" encoding="utf-8"?>
<p:tagLst xmlns:p="http://schemas.openxmlformats.org/presentationml/2006/main">
  <p:tag name="ARTICULATE_SLIDE_THUMBNAIL_REFRESH" val="1"/>
</p:tagLst>
</file>

<file path=ppt/tags/tag27.xml><?xml version="1.0" encoding="utf-8"?>
<p:tagLst xmlns:p="http://schemas.openxmlformats.org/presentationml/2006/main">
  <p:tag name="ARTICULATE_SLIDE_THUMBNAIL_REFRESH" val="1"/>
</p:tagLst>
</file>

<file path=ppt/tags/tag28.xml><?xml version="1.0" encoding="utf-8"?>
<p:tagLst xmlns:p="http://schemas.openxmlformats.org/presentationml/2006/main">
  <p:tag name="ARTICULATE_SLIDE_THUMBNAIL_REFRESH" val="1"/>
</p:tagLst>
</file>

<file path=ppt/tags/tag29.xml><?xml version="1.0" encoding="utf-8"?>
<p:tagLst xmlns:p="http://schemas.openxmlformats.org/presentationml/2006/main">
  <p:tag name="ARTICULATE_SLIDE_THUMBNAIL_REFRESH" val="1"/>
</p:tagLst>
</file>

<file path=ppt/tags/tag3.xml><?xml version="1.0" encoding="utf-8"?>
<p:tagLst xmlns:p="http://schemas.openxmlformats.org/presentationml/2006/main">
  <p:tag name="ARTICULATE_SLIDE_THUMBNAIL_REFRESH" val="1"/>
</p:tagLst>
</file>

<file path=ppt/tags/tag30.xml><?xml version="1.0" encoding="utf-8"?>
<p:tagLst xmlns:p="http://schemas.openxmlformats.org/presentationml/2006/main">
  <p:tag name="ARTICULATE_SLIDE_THUMBNAIL_REFRESH" val="1"/>
</p:tagLst>
</file>

<file path=ppt/tags/tag31.xml><?xml version="1.0" encoding="utf-8"?>
<p:tagLst xmlns:p="http://schemas.openxmlformats.org/presentationml/2006/main">
  <p:tag name="ARTICULATE_SLIDE_THUMBNAIL_REFRESH" val="1"/>
</p:tagLst>
</file>

<file path=ppt/tags/tag32.xml><?xml version="1.0" encoding="utf-8"?>
<p:tagLst xmlns:p="http://schemas.openxmlformats.org/presentationml/2006/main">
  <p:tag name="ARTICULATE_SLIDE_THUMBNAIL_REFRESH" val="1"/>
</p:tagLst>
</file>

<file path=ppt/tags/tag33.xml><?xml version="1.0" encoding="utf-8"?>
<p:tagLst xmlns:p="http://schemas.openxmlformats.org/presentationml/2006/main">
  <p:tag name="ARTICULATE_SLIDE_THUMBNAIL_REFRESH" val="1"/>
</p:tagLst>
</file>

<file path=ppt/tags/tag34.xml><?xml version="1.0" encoding="utf-8"?>
<p:tagLst xmlns:p="http://schemas.openxmlformats.org/presentationml/2006/main">
  <p:tag name="ARTICULATE_SLIDE_THUMBNAIL_REFRESH" val="1"/>
</p:tagLst>
</file>

<file path=ppt/tags/tag35.xml><?xml version="1.0" encoding="utf-8"?>
<p:tagLst xmlns:p="http://schemas.openxmlformats.org/presentationml/2006/main">
  <p:tag name="ARTICULATE_SLIDE_THUMBNAIL_REFRESH" val="1"/>
</p:tagLst>
</file>

<file path=ppt/tags/tag36.xml><?xml version="1.0" encoding="utf-8"?>
<p:tagLst xmlns:p="http://schemas.openxmlformats.org/presentationml/2006/main">
  <p:tag name="ARTICULATE_SLIDE_THUMBNAIL_REFRESH" val="1"/>
</p:tagLst>
</file>

<file path=ppt/tags/tag37.xml><?xml version="1.0" encoding="utf-8"?>
<p:tagLst xmlns:p="http://schemas.openxmlformats.org/presentationml/2006/main">
  <p:tag name="ARTICULATE_SLIDE_THUMBNAIL_REFRESH" val="1"/>
</p:tagLst>
</file>

<file path=ppt/tags/tag38.xml><?xml version="1.0" encoding="utf-8"?>
<p:tagLst xmlns:p="http://schemas.openxmlformats.org/presentationml/2006/main">
  <p:tag name="ARTICULATE_SLIDE_THUMBNAIL_REFRESH" val="1"/>
</p:tagLst>
</file>

<file path=ppt/tags/tag39.xml><?xml version="1.0" encoding="utf-8"?>
<p:tagLst xmlns:p="http://schemas.openxmlformats.org/presentationml/2006/main">
  <p:tag name="ARTICULATE_SLIDE_COUNT" val="61"/>
  <p:tag name="ARTICULATE_PROJECT_OPEN" val="0"/>
</p:tagLst>
</file>

<file path=ppt/tags/tag4.xml><?xml version="1.0" encoding="utf-8"?>
<p:tagLst xmlns:p="http://schemas.openxmlformats.org/presentationml/2006/main">
  <p:tag name="ARTICULATE_SLIDE_THUMBNAIL_REFRESH" val="1"/>
</p:tagLst>
</file>

<file path=ppt/tags/tag5.xml><?xml version="1.0" encoding="utf-8"?>
<p:tagLst xmlns:p="http://schemas.openxmlformats.org/presentationml/2006/main">
  <p:tag name="ARTICULATE_SLIDE_THUMBNAIL_REFRESH" val="1"/>
</p:tagLst>
</file>

<file path=ppt/tags/tag6.xml><?xml version="1.0" encoding="utf-8"?>
<p:tagLst xmlns:p="http://schemas.openxmlformats.org/presentationml/2006/main">
  <p:tag name="ARTICULATE_SLIDE_THUMBNAIL_REFRESH" val="1"/>
</p:tagLst>
</file>

<file path=ppt/tags/tag7.xml><?xml version="1.0" encoding="utf-8"?>
<p:tagLst xmlns:p="http://schemas.openxmlformats.org/presentationml/2006/main">
  <p:tag name="ARTICULATE_SLIDE_THUMBNAIL_REFRESH" val="1"/>
</p:tagLst>
</file>

<file path=ppt/tags/tag8.xml><?xml version="1.0" encoding="utf-8"?>
<p:tagLst xmlns:p="http://schemas.openxmlformats.org/presentationml/2006/main">
  <p:tag name="ARTICULATE_SLIDE_THUMBNAIL_REFRESH" val="1"/>
</p:tagLst>
</file>

<file path=ppt/tags/tag9.xml><?xml version="1.0" encoding="utf-8"?>
<p:tagLst xmlns:p="http://schemas.openxmlformats.org/presentationml/2006/main">
  <p:tag name="ARTICULATE_SLIDE_THUMBNAIL_REFRESH" val="1"/>
</p:tagLst>
</file>

<file path=ppt/theme/theme1.xml><?xml version="1.0" encoding="utf-8"?>
<a:theme xmlns:a="http://schemas.openxmlformats.org/drawingml/2006/main" name="Template-for-NSE-Training-Presentations">
  <a:themeElements>
    <a:clrScheme name="FTNT2017">
      <a:dk1>
        <a:srgbClr val="000000"/>
      </a:dk1>
      <a:lt1>
        <a:srgbClr val="FFFFFF"/>
      </a:lt1>
      <a:dk2>
        <a:srgbClr val="1B232A"/>
      </a:dk2>
      <a:lt2>
        <a:srgbClr val="DFE6E6"/>
      </a:lt2>
      <a:accent1>
        <a:srgbClr val="8B8143"/>
      </a:accent1>
      <a:accent2>
        <a:srgbClr val="246090"/>
      </a:accent2>
      <a:accent3>
        <a:srgbClr val="323E48"/>
      </a:accent3>
      <a:accent4>
        <a:srgbClr val="FFA52A"/>
      </a:accent4>
      <a:accent5>
        <a:srgbClr val="C15426"/>
      </a:accent5>
      <a:accent6>
        <a:srgbClr val="A12D2D"/>
      </a:accent6>
      <a:hlink>
        <a:srgbClr val="3366FF"/>
      </a:hlink>
      <a:folHlink>
        <a:srgbClr val="7030A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invGray">
        <a:noFill/>
        <a:ln w="38100">
          <a:solidFill>
            <a:srgbClr val="FF0000"/>
          </a:solidFill>
          <a:round/>
        </a:ln>
      </a:spPr>
      <a:bodyPr rot="0" spcFirstLastPara="0" vertOverflow="overflow" horzOverflow="overflow" vert="horz" wrap="square" lIns="91440" tIns="45720" rIns="91440" bIns="45720" numCol="1" spcCol="0" rtlCol="0" fromWordArt="0" anchor="ctr" anchorCtr="0" forceAA="0" compatLnSpc="1">
        <a:noAutofit/>
      </a:bodyPr>
      <a:lstStyle>
        <a:defPPr algn="ctr">
          <a:defRPr/>
        </a:defPPr>
      </a:lstStyle>
    </a:spDef>
    <a:lnDef>
      <a:spPr>
        <a:ln w="38100">
          <a:solidFill>
            <a:srgbClr val="FF0000"/>
          </a:solidFill>
        </a:ln>
      </a:spPr>
      <a:bodyPr/>
      <a:lstStyle/>
      <a:style>
        <a:lnRef idx="2">
          <a:schemeClr val="accent1"/>
        </a:lnRef>
        <a:fillRef idx="0">
          <a:schemeClr val="accent1"/>
        </a:fillRef>
        <a:effectRef idx="1">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9552</Words>
  <Application>WPS 演示</Application>
  <PresentationFormat>Custom</PresentationFormat>
  <Paragraphs>426</Paragraphs>
  <Slides>38</Slides>
  <Notes>38</Notes>
  <HiddenSlides>0</HiddenSlides>
  <MMClips>0</MMClips>
  <ScaleCrop>false</ScaleCrop>
  <HeadingPairs>
    <vt:vector size="6" baseType="variant">
      <vt:variant>
        <vt:lpstr>已用的字体</vt:lpstr>
      </vt:variant>
      <vt:variant>
        <vt:i4>17</vt:i4>
      </vt:variant>
      <vt:variant>
        <vt:lpstr>主题</vt:lpstr>
      </vt:variant>
      <vt:variant>
        <vt:i4>1</vt:i4>
      </vt:variant>
      <vt:variant>
        <vt:lpstr>幻灯片标题</vt:lpstr>
      </vt:variant>
      <vt:variant>
        <vt:i4>38</vt:i4>
      </vt:variant>
    </vt:vector>
  </HeadingPairs>
  <TitlesOfParts>
    <vt:vector size="56" baseType="lpstr">
      <vt:lpstr>Arial</vt:lpstr>
      <vt:lpstr>宋体</vt:lpstr>
      <vt:lpstr>Wingdings</vt:lpstr>
      <vt:lpstr>Courier New</vt:lpstr>
      <vt:lpstr>Lucida Grande</vt:lpstr>
      <vt:lpstr>Arial</vt:lpstr>
      <vt:lpstr>Arial Unicode MS</vt:lpstr>
      <vt:lpstr>Wingdings 3</vt:lpstr>
      <vt:lpstr>MS PGothic</vt:lpstr>
      <vt:lpstr>Times</vt:lpstr>
      <vt:lpstr>Times New Roman</vt:lpstr>
      <vt:lpstr>Arial Narrow</vt:lpstr>
      <vt:lpstr>微软雅黑</vt:lpstr>
      <vt:lpstr>Arial Unicode MS</vt:lpstr>
      <vt:lpstr>Calibri</vt:lpstr>
      <vt:lpstr>Courier</vt:lpstr>
      <vt:lpstr>黑体</vt:lpstr>
      <vt:lpstr>Template-for-NSE-Training-Presentations</vt:lpstr>
      <vt:lpstr>FortiGate Security</vt:lpstr>
      <vt:lpstr>PowerPoint 演示文稿</vt:lpstr>
      <vt:lpstr>High-Level Features</vt:lpstr>
      <vt:lpstr>The Modern Context of Network Security</vt:lpstr>
      <vt:lpstr>Platform Design</vt:lpstr>
      <vt:lpstr>Topology in the Cloud</vt:lpstr>
      <vt:lpstr>PowerPoint 演示文稿</vt:lpstr>
      <vt:lpstr>Setup Decisions</vt:lpstr>
      <vt:lpstr>Modes of Operation</vt:lpstr>
      <vt:lpstr>Factory Default Settings</vt:lpstr>
      <vt:lpstr>FortiGuard Subscription Services</vt:lpstr>
      <vt:lpstr>PowerPoint 演示文稿</vt:lpstr>
      <vt:lpstr>Basic Administration</vt:lpstr>
      <vt:lpstr>Administration Methods</vt:lpstr>
      <vt:lpstr>Basic CLI Commands</vt:lpstr>
      <vt:lpstr>Create an Administrative User	</vt:lpstr>
      <vt:lpstr>Administrator Profiles: Permissions</vt:lpstr>
      <vt:lpstr>Administrator Profiles: Hierarchy</vt:lpstr>
      <vt:lpstr>Two-Factor Authentication</vt:lpstr>
      <vt:lpstr>Resetting a Lost Admin Password</vt:lpstr>
      <vt:lpstr>Administrative Access: Trusted Sources</vt:lpstr>
      <vt:lpstr>Administrative Access: Ports and Password</vt:lpstr>
      <vt:lpstr>Administrative Access: Protocols</vt:lpstr>
      <vt:lpstr>Link Aggregation</vt:lpstr>
      <vt:lpstr>PowerPoint 演示文稿</vt:lpstr>
      <vt:lpstr>Built-In Servers</vt:lpstr>
      <vt:lpstr>FortiGate as a DHCP Server</vt:lpstr>
      <vt:lpstr>DHCP Server: IP Reservation</vt:lpstr>
      <vt:lpstr>FortiGate as a DNS Server</vt:lpstr>
      <vt:lpstr>DNS Forwarding</vt:lpstr>
      <vt:lpstr>DNS Database: Configuration</vt:lpstr>
      <vt:lpstr>PowerPoint 演示文稿</vt:lpstr>
      <vt:lpstr>Fundamental Maintenance</vt:lpstr>
      <vt:lpstr>Configuration File: Backup and Restore</vt:lpstr>
      <vt:lpstr>Configuration File Format</vt:lpstr>
      <vt:lpstr>Upgrade Firmware</vt:lpstr>
      <vt:lpstr>Upgrade Firmware Process</vt:lpstr>
      <vt:lpstr>Downgrade Firmware Process</vt:lpstr>
    </vt:vector>
  </TitlesOfParts>
  <Company>Fortinet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sbailey</dc:creator>
  <cp:lastModifiedBy>秋</cp:lastModifiedBy>
  <cp:revision>330</cp:revision>
  <cp:lastPrinted>2018-01-31T16:00:00Z</cp:lastPrinted>
  <dcterms:created xsi:type="dcterms:W3CDTF">2017-03-07T16:46:00Z</dcterms:created>
  <dcterms:modified xsi:type="dcterms:W3CDTF">2022-07-25T21:04:06Z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EC409C79-6C85-4974-AD7F-ED015C6C6393</vt:lpwstr>
  </property>
  <property fmtid="{D5CDD505-2E9C-101B-9397-08002B2CF9AE}" pid="3" name="ArticulatePath">
    <vt:lpwstr>FortiGate_I_01_Introduction</vt:lpwstr>
  </property>
  <property fmtid="{D5CDD505-2E9C-101B-9397-08002B2CF9AE}" pid="4" name="ICV">
    <vt:lpwstr>F07190E49CED48BCACDCE4A9D33C657D</vt:lpwstr>
  </property>
  <property fmtid="{D5CDD505-2E9C-101B-9397-08002B2CF9AE}" pid="5" name="KSOProductBuildVer">
    <vt:lpwstr>2052-11.1.0.10356</vt:lpwstr>
  </property>
</Properties>
</file>